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96" r:id="rId2"/>
  </p:sldMasterIdLst>
  <p:notesMasterIdLst>
    <p:notesMasterId r:id="rId27"/>
  </p:notesMasterIdLst>
  <p:sldIdLst>
    <p:sldId id="256" r:id="rId3"/>
    <p:sldId id="257" r:id="rId4"/>
    <p:sldId id="258" r:id="rId5"/>
    <p:sldId id="259" r:id="rId6"/>
    <p:sldId id="260" r:id="rId7"/>
    <p:sldId id="261" r:id="rId8"/>
    <p:sldId id="280" r:id="rId9"/>
    <p:sldId id="263" r:id="rId10"/>
    <p:sldId id="264" r:id="rId11"/>
    <p:sldId id="265" r:id="rId12"/>
    <p:sldId id="266" r:id="rId13"/>
    <p:sldId id="267" r:id="rId14"/>
    <p:sldId id="268" r:id="rId15"/>
    <p:sldId id="269" r:id="rId16"/>
    <p:sldId id="281" r:id="rId17"/>
    <p:sldId id="271" r:id="rId18"/>
    <p:sldId id="272" r:id="rId19"/>
    <p:sldId id="273" r:id="rId20"/>
    <p:sldId id="274" r:id="rId21"/>
    <p:sldId id="275" r:id="rId22"/>
    <p:sldId id="276" r:id="rId23"/>
    <p:sldId id="277" r:id="rId24"/>
    <p:sldId id="278" r:id="rId25"/>
    <p:sldId id="279" r:id="rId2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253EF5-2A21-4187-B17B-7229D159F096}" v="31" dt="2023-12-29T02:32:55.7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71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y Harris" userId="b0c305e26d9df805" providerId="LiveId" clId="{76253EF5-2A21-4187-B17B-7229D159F096}"/>
    <pc:docChg chg="undo custSel addSld delSld modSld sldOrd modMainMaster">
      <pc:chgData name="Cathy Harris" userId="b0c305e26d9df805" providerId="LiveId" clId="{76253EF5-2A21-4187-B17B-7229D159F096}" dt="2023-12-29T02:38:08.571" v="469" actId="20577"/>
      <pc:docMkLst>
        <pc:docMk/>
      </pc:docMkLst>
      <pc:sldChg chg="addSp delSp modSp mod setBg">
        <pc:chgData name="Cathy Harris" userId="b0c305e26d9df805" providerId="LiveId" clId="{76253EF5-2A21-4187-B17B-7229D159F096}" dt="2023-12-29T02:35:25.036" v="461" actId="207"/>
        <pc:sldMkLst>
          <pc:docMk/>
          <pc:sldMk cId="0" sldId="256"/>
        </pc:sldMkLst>
        <pc:spChg chg="mod">
          <ac:chgData name="Cathy Harris" userId="b0c305e26d9df805" providerId="LiveId" clId="{76253EF5-2A21-4187-B17B-7229D159F096}" dt="2023-12-29T02:35:25.036" v="461" actId="207"/>
          <ac:spMkLst>
            <pc:docMk/>
            <pc:sldMk cId="0" sldId="256"/>
            <ac:spMk id="99" creationId="{00000000-0000-0000-0000-000000000000}"/>
          </ac:spMkLst>
        </pc:spChg>
        <pc:spChg chg="mod">
          <ac:chgData name="Cathy Harris" userId="b0c305e26d9df805" providerId="LiveId" clId="{76253EF5-2A21-4187-B17B-7229D159F096}" dt="2023-12-29T02:14:32.994" v="9" actId="20577"/>
          <ac:spMkLst>
            <pc:docMk/>
            <pc:sldMk cId="0" sldId="256"/>
            <ac:spMk id="102" creationId="{00000000-0000-0000-0000-000000000000}"/>
          </ac:spMkLst>
        </pc:spChg>
        <pc:picChg chg="add mod">
          <ac:chgData name="Cathy Harris" userId="b0c305e26d9df805" providerId="LiveId" clId="{76253EF5-2A21-4187-B17B-7229D159F096}" dt="2023-12-29T02:14:22.191" v="7" actId="1076"/>
          <ac:picMkLst>
            <pc:docMk/>
            <pc:sldMk cId="0" sldId="256"/>
            <ac:picMk id="3" creationId="{8E1C75BD-79EB-7507-1B35-0239B00145FC}"/>
          </ac:picMkLst>
        </pc:picChg>
        <pc:picChg chg="del mod">
          <ac:chgData name="Cathy Harris" userId="b0c305e26d9df805" providerId="LiveId" clId="{76253EF5-2A21-4187-B17B-7229D159F096}" dt="2023-12-29T02:14:08.600" v="3" actId="478"/>
          <ac:picMkLst>
            <pc:docMk/>
            <pc:sldMk cId="0" sldId="256"/>
            <ac:picMk id="100" creationId="{00000000-0000-0000-0000-000000000000}"/>
          </ac:picMkLst>
        </pc:picChg>
      </pc:sldChg>
      <pc:sldChg chg="addSp delSp modSp mod">
        <pc:chgData name="Cathy Harris" userId="b0c305e26d9df805" providerId="LiveId" clId="{76253EF5-2A21-4187-B17B-7229D159F096}" dt="2023-12-29T02:15:14.674" v="21" actId="20577"/>
        <pc:sldMkLst>
          <pc:docMk/>
          <pc:sldMk cId="0" sldId="257"/>
        </pc:sldMkLst>
        <pc:spChg chg="mod">
          <ac:chgData name="Cathy Harris" userId="b0c305e26d9df805" providerId="LiveId" clId="{76253EF5-2A21-4187-B17B-7229D159F096}" dt="2023-12-29T02:15:14.674" v="21" actId="20577"/>
          <ac:spMkLst>
            <pc:docMk/>
            <pc:sldMk cId="0" sldId="257"/>
            <ac:spMk id="108" creationId="{00000000-0000-0000-0000-000000000000}"/>
          </ac:spMkLst>
        </pc:spChg>
        <pc:picChg chg="add mod">
          <ac:chgData name="Cathy Harris" userId="b0c305e26d9df805" providerId="LiveId" clId="{76253EF5-2A21-4187-B17B-7229D159F096}" dt="2023-12-29T02:15:08.202" v="17" actId="1076"/>
          <ac:picMkLst>
            <pc:docMk/>
            <pc:sldMk cId="0" sldId="257"/>
            <ac:picMk id="3" creationId="{F4DAD00E-7132-4B70-60D8-7C9F641A6132}"/>
          </ac:picMkLst>
        </pc:picChg>
        <pc:picChg chg="del mod">
          <ac:chgData name="Cathy Harris" userId="b0c305e26d9df805" providerId="LiveId" clId="{76253EF5-2A21-4187-B17B-7229D159F096}" dt="2023-12-29T02:14:58.922" v="13" actId="478"/>
          <ac:picMkLst>
            <pc:docMk/>
            <pc:sldMk cId="0" sldId="257"/>
            <ac:picMk id="109" creationId="{00000000-0000-0000-0000-000000000000}"/>
          </ac:picMkLst>
        </pc:picChg>
      </pc:sldChg>
      <pc:sldChg chg="addSp delSp modSp mod">
        <pc:chgData name="Cathy Harris" userId="b0c305e26d9df805" providerId="LiveId" clId="{76253EF5-2A21-4187-B17B-7229D159F096}" dt="2023-12-29T02:15:47.345" v="30" actId="1076"/>
        <pc:sldMkLst>
          <pc:docMk/>
          <pc:sldMk cId="0" sldId="258"/>
        </pc:sldMkLst>
        <pc:picChg chg="add mod">
          <ac:chgData name="Cathy Harris" userId="b0c305e26d9df805" providerId="LiveId" clId="{76253EF5-2A21-4187-B17B-7229D159F096}" dt="2023-12-29T02:15:47.345" v="30" actId="1076"/>
          <ac:picMkLst>
            <pc:docMk/>
            <pc:sldMk cId="0" sldId="258"/>
            <ac:picMk id="3" creationId="{2E22A960-3883-37C6-CB86-E2B6C9BC2248}"/>
          </ac:picMkLst>
        </pc:picChg>
        <pc:picChg chg="del mod">
          <ac:chgData name="Cathy Harris" userId="b0c305e26d9df805" providerId="LiveId" clId="{76253EF5-2A21-4187-B17B-7229D159F096}" dt="2023-12-29T02:15:36.474" v="25" actId="478"/>
          <ac:picMkLst>
            <pc:docMk/>
            <pc:sldMk cId="0" sldId="258"/>
            <ac:picMk id="116" creationId="{00000000-0000-0000-0000-000000000000}"/>
          </ac:picMkLst>
        </pc:picChg>
      </pc:sldChg>
      <pc:sldChg chg="addSp delSp modSp mod">
        <pc:chgData name="Cathy Harris" userId="b0c305e26d9df805" providerId="LiveId" clId="{76253EF5-2A21-4187-B17B-7229D159F096}" dt="2023-12-29T02:16:32.622" v="40" actId="6549"/>
        <pc:sldMkLst>
          <pc:docMk/>
          <pc:sldMk cId="0" sldId="259"/>
        </pc:sldMkLst>
        <pc:spChg chg="mod">
          <ac:chgData name="Cathy Harris" userId="b0c305e26d9df805" providerId="LiveId" clId="{76253EF5-2A21-4187-B17B-7229D159F096}" dt="2023-12-29T02:16:32.622" v="40" actId="6549"/>
          <ac:spMkLst>
            <pc:docMk/>
            <pc:sldMk cId="0" sldId="259"/>
            <ac:spMk id="122" creationId="{00000000-0000-0000-0000-000000000000}"/>
          </ac:spMkLst>
        </pc:spChg>
        <pc:picChg chg="add mod">
          <ac:chgData name="Cathy Harris" userId="b0c305e26d9df805" providerId="LiveId" clId="{76253EF5-2A21-4187-B17B-7229D159F096}" dt="2023-12-29T02:16:23.797" v="38" actId="1076"/>
          <ac:picMkLst>
            <pc:docMk/>
            <pc:sldMk cId="0" sldId="259"/>
            <ac:picMk id="3" creationId="{403933F0-F628-0C18-D6DE-6A62F8A82575}"/>
          </ac:picMkLst>
        </pc:picChg>
        <pc:picChg chg="del mod">
          <ac:chgData name="Cathy Harris" userId="b0c305e26d9df805" providerId="LiveId" clId="{76253EF5-2A21-4187-B17B-7229D159F096}" dt="2023-12-29T02:16:12.136" v="34" actId="478"/>
          <ac:picMkLst>
            <pc:docMk/>
            <pc:sldMk cId="0" sldId="259"/>
            <ac:picMk id="123" creationId="{00000000-0000-0000-0000-000000000000}"/>
          </ac:picMkLst>
        </pc:picChg>
      </pc:sldChg>
      <pc:sldChg chg="addSp delSp modSp mod">
        <pc:chgData name="Cathy Harris" userId="b0c305e26d9df805" providerId="LiveId" clId="{76253EF5-2A21-4187-B17B-7229D159F096}" dt="2023-12-29T02:17:00.304" v="48" actId="1076"/>
        <pc:sldMkLst>
          <pc:docMk/>
          <pc:sldMk cId="0" sldId="260"/>
        </pc:sldMkLst>
        <pc:picChg chg="add mod">
          <ac:chgData name="Cathy Harris" userId="b0c305e26d9df805" providerId="LiveId" clId="{76253EF5-2A21-4187-B17B-7229D159F096}" dt="2023-12-29T02:17:00.304" v="48" actId="1076"/>
          <ac:picMkLst>
            <pc:docMk/>
            <pc:sldMk cId="0" sldId="260"/>
            <ac:picMk id="3" creationId="{00BE0050-4E66-0C25-8509-D13686ED4A56}"/>
          </ac:picMkLst>
        </pc:picChg>
        <pc:picChg chg="del mod">
          <ac:chgData name="Cathy Harris" userId="b0c305e26d9df805" providerId="LiveId" clId="{76253EF5-2A21-4187-B17B-7229D159F096}" dt="2023-12-29T02:16:52.896" v="44" actId="478"/>
          <ac:picMkLst>
            <pc:docMk/>
            <pc:sldMk cId="0" sldId="260"/>
            <ac:picMk id="130" creationId="{00000000-0000-0000-0000-000000000000}"/>
          </ac:picMkLst>
        </pc:picChg>
      </pc:sldChg>
      <pc:sldChg chg="addSp delSp modSp mod">
        <pc:chgData name="Cathy Harris" userId="b0c305e26d9df805" providerId="LiveId" clId="{76253EF5-2A21-4187-B17B-7229D159F096}" dt="2023-12-29T02:17:44.870" v="60" actId="14100"/>
        <pc:sldMkLst>
          <pc:docMk/>
          <pc:sldMk cId="0" sldId="261"/>
        </pc:sldMkLst>
        <pc:spChg chg="mod">
          <ac:chgData name="Cathy Harris" userId="b0c305e26d9df805" providerId="LiveId" clId="{76253EF5-2A21-4187-B17B-7229D159F096}" dt="2023-12-29T02:17:34.166" v="55" actId="20577"/>
          <ac:spMkLst>
            <pc:docMk/>
            <pc:sldMk cId="0" sldId="261"/>
            <ac:spMk id="135" creationId="{00000000-0000-0000-0000-000000000000}"/>
          </ac:spMkLst>
        </pc:spChg>
        <pc:picChg chg="add mod">
          <ac:chgData name="Cathy Harris" userId="b0c305e26d9df805" providerId="LiveId" clId="{76253EF5-2A21-4187-B17B-7229D159F096}" dt="2023-12-29T02:17:44.870" v="60" actId="14100"/>
          <ac:picMkLst>
            <pc:docMk/>
            <pc:sldMk cId="0" sldId="261"/>
            <ac:picMk id="3" creationId="{C06C4700-16A0-BF6F-07F8-F48C85573E58}"/>
          </ac:picMkLst>
        </pc:picChg>
        <pc:picChg chg="del mod">
          <ac:chgData name="Cathy Harris" userId="b0c305e26d9df805" providerId="LiveId" clId="{76253EF5-2A21-4187-B17B-7229D159F096}" dt="2023-12-29T02:17:25.257" v="52" actId="478"/>
          <ac:picMkLst>
            <pc:docMk/>
            <pc:sldMk cId="0" sldId="261"/>
            <ac:picMk id="136" creationId="{00000000-0000-0000-0000-000000000000}"/>
          </ac:picMkLst>
        </pc:picChg>
      </pc:sldChg>
      <pc:sldChg chg="modSp del setBg">
        <pc:chgData name="Cathy Harris" userId="b0c305e26d9df805" providerId="LiveId" clId="{76253EF5-2A21-4187-B17B-7229D159F096}" dt="2023-12-29T02:34:47.865" v="459" actId="2696"/>
        <pc:sldMkLst>
          <pc:docMk/>
          <pc:sldMk cId="0" sldId="262"/>
        </pc:sldMkLst>
        <pc:spChg chg="mod">
          <ac:chgData name="Cathy Harris" userId="b0c305e26d9df805" providerId="LiveId" clId="{76253EF5-2A21-4187-B17B-7229D159F096}" dt="2023-12-29T02:29:18.632" v="297"/>
          <ac:spMkLst>
            <pc:docMk/>
            <pc:sldMk cId="0" sldId="262"/>
            <ac:spMk id="144" creationId="{00000000-0000-0000-0000-000000000000}"/>
          </ac:spMkLst>
        </pc:spChg>
      </pc:sldChg>
      <pc:sldChg chg="addSp delSp modSp mod">
        <pc:chgData name="Cathy Harris" userId="b0c305e26d9df805" providerId="LiveId" clId="{76253EF5-2A21-4187-B17B-7229D159F096}" dt="2023-12-29T02:18:27.348" v="73" actId="20577"/>
        <pc:sldMkLst>
          <pc:docMk/>
          <pc:sldMk cId="0" sldId="263"/>
        </pc:sldMkLst>
        <pc:spChg chg="mod">
          <ac:chgData name="Cathy Harris" userId="b0c305e26d9df805" providerId="LiveId" clId="{76253EF5-2A21-4187-B17B-7229D159F096}" dt="2023-12-29T02:18:27.348" v="73" actId="20577"/>
          <ac:spMkLst>
            <pc:docMk/>
            <pc:sldMk cId="0" sldId="263"/>
            <ac:spMk id="150" creationId="{00000000-0000-0000-0000-000000000000}"/>
          </ac:spMkLst>
        </pc:spChg>
        <pc:picChg chg="add mod">
          <ac:chgData name="Cathy Harris" userId="b0c305e26d9df805" providerId="LiveId" clId="{76253EF5-2A21-4187-B17B-7229D159F096}" dt="2023-12-29T02:18:15.314" v="67" actId="1076"/>
          <ac:picMkLst>
            <pc:docMk/>
            <pc:sldMk cId="0" sldId="263"/>
            <ac:picMk id="3" creationId="{909D9FEB-CD64-FA78-827E-2CADD0B0B796}"/>
          </ac:picMkLst>
        </pc:picChg>
        <pc:picChg chg="del mod">
          <ac:chgData name="Cathy Harris" userId="b0c305e26d9df805" providerId="LiveId" clId="{76253EF5-2A21-4187-B17B-7229D159F096}" dt="2023-12-29T02:18:09.138" v="64" actId="478"/>
          <ac:picMkLst>
            <pc:docMk/>
            <pc:sldMk cId="0" sldId="263"/>
            <ac:picMk id="151" creationId="{00000000-0000-0000-0000-000000000000}"/>
          </ac:picMkLst>
        </pc:picChg>
      </pc:sldChg>
      <pc:sldChg chg="addSp delSp modSp mod">
        <pc:chgData name="Cathy Harris" userId="b0c305e26d9df805" providerId="LiveId" clId="{76253EF5-2A21-4187-B17B-7229D159F096}" dt="2023-12-29T02:19:43.400" v="102" actId="1076"/>
        <pc:sldMkLst>
          <pc:docMk/>
          <pc:sldMk cId="0" sldId="264"/>
        </pc:sldMkLst>
        <pc:spChg chg="mod">
          <ac:chgData name="Cathy Harris" userId="b0c305e26d9df805" providerId="LiveId" clId="{76253EF5-2A21-4187-B17B-7229D159F096}" dt="2023-12-29T02:19:12.576" v="93" actId="6549"/>
          <ac:spMkLst>
            <pc:docMk/>
            <pc:sldMk cId="0" sldId="264"/>
            <ac:spMk id="157" creationId="{00000000-0000-0000-0000-000000000000}"/>
          </ac:spMkLst>
        </pc:spChg>
        <pc:picChg chg="add mod">
          <ac:chgData name="Cathy Harris" userId="b0c305e26d9df805" providerId="LiveId" clId="{76253EF5-2A21-4187-B17B-7229D159F096}" dt="2023-12-29T02:19:43.400" v="102" actId="1076"/>
          <ac:picMkLst>
            <pc:docMk/>
            <pc:sldMk cId="0" sldId="264"/>
            <ac:picMk id="3" creationId="{B91EFDC0-05C1-3D2A-F97D-3F67147AEEA4}"/>
          </ac:picMkLst>
        </pc:picChg>
        <pc:picChg chg="del mod">
          <ac:chgData name="Cathy Harris" userId="b0c305e26d9df805" providerId="LiveId" clId="{76253EF5-2A21-4187-B17B-7229D159F096}" dt="2023-12-29T02:19:34.914" v="97" actId="478"/>
          <ac:picMkLst>
            <pc:docMk/>
            <pc:sldMk cId="0" sldId="264"/>
            <ac:picMk id="158" creationId="{00000000-0000-0000-0000-000000000000}"/>
          </ac:picMkLst>
        </pc:picChg>
      </pc:sldChg>
      <pc:sldChg chg="addSp delSp modSp mod">
        <pc:chgData name="Cathy Harris" userId="b0c305e26d9df805" providerId="LiveId" clId="{76253EF5-2A21-4187-B17B-7229D159F096}" dt="2023-12-29T02:20:50.038" v="127" actId="1076"/>
        <pc:sldMkLst>
          <pc:docMk/>
          <pc:sldMk cId="0" sldId="265"/>
        </pc:sldMkLst>
        <pc:spChg chg="mod">
          <ac:chgData name="Cathy Harris" userId="b0c305e26d9df805" providerId="LiveId" clId="{76253EF5-2A21-4187-B17B-7229D159F096}" dt="2023-12-29T02:20:26.003" v="118" actId="20577"/>
          <ac:spMkLst>
            <pc:docMk/>
            <pc:sldMk cId="0" sldId="265"/>
            <ac:spMk id="164" creationId="{00000000-0000-0000-0000-000000000000}"/>
          </ac:spMkLst>
        </pc:spChg>
        <pc:picChg chg="add mod">
          <ac:chgData name="Cathy Harris" userId="b0c305e26d9df805" providerId="LiveId" clId="{76253EF5-2A21-4187-B17B-7229D159F096}" dt="2023-12-29T02:20:50.038" v="127" actId="1076"/>
          <ac:picMkLst>
            <pc:docMk/>
            <pc:sldMk cId="0" sldId="265"/>
            <ac:picMk id="3" creationId="{43C65CB3-1804-F8DA-224C-2D6C5B878DBC}"/>
          </ac:picMkLst>
        </pc:picChg>
        <pc:picChg chg="del mod">
          <ac:chgData name="Cathy Harris" userId="b0c305e26d9df805" providerId="LiveId" clId="{76253EF5-2A21-4187-B17B-7229D159F096}" dt="2023-12-29T02:20:41.678" v="122" actId="478"/>
          <ac:picMkLst>
            <pc:docMk/>
            <pc:sldMk cId="0" sldId="265"/>
            <ac:picMk id="165" creationId="{00000000-0000-0000-0000-000000000000}"/>
          </ac:picMkLst>
        </pc:picChg>
      </pc:sldChg>
      <pc:sldChg chg="addSp delSp modSp mod">
        <pc:chgData name="Cathy Harris" userId="b0c305e26d9df805" providerId="LiveId" clId="{76253EF5-2A21-4187-B17B-7229D159F096}" dt="2023-12-29T02:21:51.314" v="138" actId="20577"/>
        <pc:sldMkLst>
          <pc:docMk/>
          <pc:sldMk cId="0" sldId="266"/>
        </pc:sldMkLst>
        <pc:spChg chg="mod">
          <ac:chgData name="Cathy Harris" userId="b0c305e26d9df805" providerId="LiveId" clId="{76253EF5-2A21-4187-B17B-7229D159F096}" dt="2023-12-29T02:21:51.314" v="138" actId="20577"/>
          <ac:spMkLst>
            <pc:docMk/>
            <pc:sldMk cId="0" sldId="266"/>
            <ac:spMk id="171" creationId="{00000000-0000-0000-0000-000000000000}"/>
          </ac:spMkLst>
        </pc:spChg>
        <pc:picChg chg="add mod">
          <ac:chgData name="Cathy Harris" userId="b0c305e26d9df805" providerId="LiveId" clId="{76253EF5-2A21-4187-B17B-7229D159F096}" dt="2023-12-29T02:21:35.023" v="135" actId="14100"/>
          <ac:picMkLst>
            <pc:docMk/>
            <pc:sldMk cId="0" sldId="266"/>
            <ac:picMk id="3" creationId="{529B6DB3-721C-1100-424D-C241750CF965}"/>
          </ac:picMkLst>
        </pc:picChg>
        <pc:picChg chg="del mod">
          <ac:chgData name="Cathy Harris" userId="b0c305e26d9df805" providerId="LiveId" clId="{76253EF5-2A21-4187-B17B-7229D159F096}" dt="2023-12-29T02:21:27.627" v="131" actId="478"/>
          <ac:picMkLst>
            <pc:docMk/>
            <pc:sldMk cId="0" sldId="266"/>
            <ac:picMk id="172" creationId="{00000000-0000-0000-0000-000000000000}"/>
          </ac:picMkLst>
        </pc:picChg>
      </pc:sldChg>
      <pc:sldChg chg="addSp delSp modSp mod">
        <pc:chgData name="Cathy Harris" userId="b0c305e26d9df805" providerId="LiveId" clId="{76253EF5-2A21-4187-B17B-7229D159F096}" dt="2023-12-29T02:22:46.612" v="150" actId="20577"/>
        <pc:sldMkLst>
          <pc:docMk/>
          <pc:sldMk cId="0" sldId="267"/>
        </pc:sldMkLst>
        <pc:spChg chg="mod">
          <ac:chgData name="Cathy Harris" userId="b0c305e26d9df805" providerId="LiveId" clId="{76253EF5-2A21-4187-B17B-7229D159F096}" dt="2023-12-29T02:22:46.612" v="150" actId="20577"/>
          <ac:spMkLst>
            <pc:docMk/>
            <pc:sldMk cId="0" sldId="267"/>
            <ac:spMk id="178" creationId="{00000000-0000-0000-0000-000000000000}"/>
          </ac:spMkLst>
        </pc:spChg>
        <pc:picChg chg="add mod">
          <ac:chgData name="Cathy Harris" userId="b0c305e26d9df805" providerId="LiveId" clId="{76253EF5-2A21-4187-B17B-7229D159F096}" dt="2023-12-29T02:22:29.618" v="145" actId="1076"/>
          <ac:picMkLst>
            <pc:docMk/>
            <pc:sldMk cId="0" sldId="267"/>
            <ac:picMk id="3" creationId="{FAD8ADFE-80C8-7AF8-7E62-81F2BA8C6995}"/>
          </ac:picMkLst>
        </pc:picChg>
        <pc:picChg chg="del">
          <ac:chgData name="Cathy Harris" userId="b0c305e26d9df805" providerId="LiveId" clId="{76253EF5-2A21-4187-B17B-7229D159F096}" dt="2023-12-29T02:22:10.957" v="139" actId="478"/>
          <ac:picMkLst>
            <pc:docMk/>
            <pc:sldMk cId="0" sldId="267"/>
            <ac:picMk id="179" creationId="{00000000-0000-0000-0000-000000000000}"/>
          </ac:picMkLst>
        </pc:picChg>
      </pc:sldChg>
      <pc:sldChg chg="addSp delSp modSp mod">
        <pc:chgData name="Cathy Harris" userId="b0c305e26d9df805" providerId="LiveId" clId="{76253EF5-2A21-4187-B17B-7229D159F096}" dt="2023-12-29T02:23:44.062" v="198" actId="1076"/>
        <pc:sldMkLst>
          <pc:docMk/>
          <pc:sldMk cId="0" sldId="268"/>
        </pc:sldMkLst>
        <pc:spChg chg="mod">
          <ac:chgData name="Cathy Harris" userId="b0c305e26d9df805" providerId="LiveId" clId="{76253EF5-2A21-4187-B17B-7229D159F096}" dt="2023-12-29T02:23:19.910" v="191" actId="20577"/>
          <ac:spMkLst>
            <pc:docMk/>
            <pc:sldMk cId="0" sldId="268"/>
            <ac:spMk id="185" creationId="{00000000-0000-0000-0000-000000000000}"/>
          </ac:spMkLst>
        </pc:spChg>
        <pc:picChg chg="add mod">
          <ac:chgData name="Cathy Harris" userId="b0c305e26d9df805" providerId="LiveId" clId="{76253EF5-2A21-4187-B17B-7229D159F096}" dt="2023-12-29T02:23:44.062" v="198" actId="1076"/>
          <ac:picMkLst>
            <pc:docMk/>
            <pc:sldMk cId="0" sldId="268"/>
            <ac:picMk id="3" creationId="{D29BA193-F976-B773-B805-A1833169B6FF}"/>
          </ac:picMkLst>
        </pc:picChg>
        <pc:picChg chg="del mod">
          <ac:chgData name="Cathy Harris" userId="b0c305e26d9df805" providerId="LiveId" clId="{76253EF5-2A21-4187-B17B-7229D159F096}" dt="2023-12-29T02:23:39.335" v="195" actId="478"/>
          <ac:picMkLst>
            <pc:docMk/>
            <pc:sldMk cId="0" sldId="268"/>
            <ac:picMk id="186" creationId="{00000000-0000-0000-0000-000000000000}"/>
          </ac:picMkLst>
        </pc:picChg>
      </pc:sldChg>
      <pc:sldChg chg="addSp delSp modSp mod">
        <pc:chgData name="Cathy Harris" userId="b0c305e26d9df805" providerId="LiveId" clId="{76253EF5-2A21-4187-B17B-7229D159F096}" dt="2023-12-29T02:24:15.378" v="210" actId="20577"/>
        <pc:sldMkLst>
          <pc:docMk/>
          <pc:sldMk cId="0" sldId="269"/>
        </pc:sldMkLst>
        <pc:spChg chg="mod">
          <ac:chgData name="Cathy Harris" userId="b0c305e26d9df805" providerId="LiveId" clId="{76253EF5-2A21-4187-B17B-7229D159F096}" dt="2023-12-29T02:24:15.378" v="210" actId="20577"/>
          <ac:spMkLst>
            <pc:docMk/>
            <pc:sldMk cId="0" sldId="269"/>
            <ac:spMk id="192" creationId="{00000000-0000-0000-0000-000000000000}"/>
          </ac:spMkLst>
        </pc:spChg>
        <pc:picChg chg="add mod">
          <ac:chgData name="Cathy Harris" userId="b0c305e26d9df805" providerId="LiveId" clId="{76253EF5-2A21-4187-B17B-7229D159F096}" dt="2023-12-29T02:24:03.891" v="205" actId="1076"/>
          <ac:picMkLst>
            <pc:docMk/>
            <pc:sldMk cId="0" sldId="269"/>
            <ac:picMk id="3" creationId="{7A041638-3C7F-29F9-250B-00F11D9C563F}"/>
          </ac:picMkLst>
        </pc:picChg>
        <pc:picChg chg="del">
          <ac:chgData name="Cathy Harris" userId="b0c305e26d9df805" providerId="LiveId" clId="{76253EF5-2A21-4187-B17B-7229D159F096}" dt="2023-12-29T02:23:50.220" v="199" actId="478"/>
          <ac:picMkLst>
            <pc:docMk/>
            <pc:sldMk cId="0" sldId="269"/>
            <ac:picMk id="193" creationId="{00000000-0000-0000-0000-000000000000}"/>
          </ac:picMkLst>
        </pc:picChg>
      </pc:sldChg>
      <pc:sldChg chg="modSp del mod setBg">
        <pc:chgData name="Cathy Harris" userId="b0c305e26d9df805" providerId="LiveId" clId="{76253EF5-2A21-4187-B17B-7229D159F096}" dt="2023-12-29T02:33:35.036" v="401" actId="2696"/>
        <pc:sldMkLst>
          <pc:docMk/>
          <pc:sldMk cId="0" sldId="270"/>
        </pc:sldMkLst>
        <pc:spChg chg="mod">
          <ac:chgData name="Cathy Harris" userId="b0c305e26d9df805" providerId="LiveId" clId="{76253EF5-2A21-4187-B17B-7229D159F096}" dt="2023-12-29T02:30:40.016" v="310" actId="207"/>
          <ac:spMkLst>
            <pc:docMk/>
            <pc:sldMk cId="0" sldId="270"/>
            <ac:spMk id="199" creationId="{00000000-0000-0000-0000-000000000000}"/>
          </ac:spMkLst>
        </pc:spChg>
        <pc:spChg chg="mod">
          <ac:chgData name="Cathy Harris" userId="b0c305e26d9df805" providerId="LiveId" clId="{76253EF5-2A21-4187-B17B-7229D159F096}" dt="2023-12-29T02:31:09.339" v="314" actId="1076"/>
          <ac:spMkLst>
            <pc:docMk/>
            <pc:sldMk cId="0" sldId="270"/>
            <ac:spMk id="200" creationId="{00000000-0000-0000-0000-000000000000}"/>
          </ac:spMkLst>
        </pc:spChg>
        <pc:spChg chg="mod">
          <ac:chgData name="Cathy Harris" userId="b0c305e26d9df805" providerId="LiveId" clId="{76253EF5-2A21-4187-B17B-7229D159F096}" dt="2023-12-29T02:29:18.632" v="297"/>
          <ac:spMkLst>
            <pc:docMk/>
            <pc:sldMk cId="0" sldId="270"/>
            <ac:spMk id="201" creationId="{00000000-0000-0000-0000-000000000000}"/>
          </ac:spMkLst>
        </pc:spChg>
      </pc:sldChg>
      <pc:sldChg chg="addSp delSp modSp mod">
        <pc:chgData name="Cathy Harris" userId="b0c305e26d9df805" providerId="LiveId" clId="{76253EF5-2A21-4187-B17B-7229D159F096}" dt="2023-12-29T02:25:00.779" v="230" actId="20577"/>
        <pc:sldMkLst>
          <pc:docMk/>
          <pc:sldMk cId="0" sldId="271"/>
        </pc:sldMkLst>
        <pc:spChg chg="mod">
          <ac:chgData name="Cathy Harris" userId="b0c305e26d9df805" providerId="LiveId" clId="{76253EF5-2A21-4187-B17B-7229D159F096}" dt="2023-12-29T02:25:00.779" v="230" actId="20577"/>
          <ac:spMkLst>
            <pc:docMk/>
            <pc:sldMk cId="0" sldId="271"/>
            <ac:spMk id="207" creationId="{00000000-0000-0000-0000-000000000000}"/>
          </ac:spMkLst>
        </pc:spChg>
        <pc:picChg chg="add mod">
          <ac:chgData name="Cathy Harris" userId="b0c305e26d9df805" providerId="LiveId" clId="{76253EF5-2A21-4187-B17B-7229D159F096}" dt="2023-12-29T02:24:44.206" v="217" actId="1076"/>
          <ac:picMkLst>
            <pc:docMk/>
            <pc:sldMk cId="0" sldId="271"/>
            <ac:picMk id="3" creationId="{75A6F870-0555-C882-40D9-57E445127875}"/>
          </ac:picMkLst>
        </pc:picChg>
        <pc:picChg chg="del">
          <ac:chgData name="Cathy Harris" userId="b0c305e26d9df805" providerId="LiveId" clId="{76253EF5-2A21-4187-B17B-7229D159F096}" dt="2023-12-29T02:24:26.487" v="211" actId="478"/>
          <ac:picMkLst>
            <pc:docMk/>
            <pc:sldMk cId="0" sldId="271"/>
            <ac:picMk id="208" creationId="{00000000-0000-0000-0000-000000000000}"/>
          </ac:picMkLst>
        </pc:picChg>
      </pc:sldChg>
      <pc:sldChg chg="addSp delSp modSp mod">
        <pc:chgData name="Cathy Harris" userId="b0c305e26d9df805" providerId="LiveId" clId="{76253EF5-2A21-4187-B17B-7229D159F096}" dt="2023-12-29T02:25:26.114" v="237" actId="1076"/>
        <pc:sldMkLst>
          <pc:docMk/>
          <pc:sldMk cId="0" sldId="272"/>
        </pc:sldMkLst>
        <pc:picChg chg="add mod">
          <ac:chgData name="Cathy Harris" userId="b0c305e26d9df805" providerId="LiveId" clId="{76253EF5-2A21-4187-B17B-7229D159F096}" dt="2023-12-29T02:25:26.114" v="237" actId="1076"/>
          <ac:picMkLst>
            <pc:docMk/>
            <pc:sldMk cId="0" sldId="272"/>
            <ac:picMk id="3" creationId="{2C385D63-2318-AB37-FF33-66AD298606BA}"/>
          </ac:picMkLst>
        </pc:picChg>
        <pc:picChg chg="del">
          <ac:chgData name="Cathy Harris" userId="b0c305e26d9df805" providerId="LiveId" clId="{76253EF5-2A21-4187-B17B-7229D159F096}" dt="2023-12-29T02:25:05.585" v="231" actId="478"/>
          <ac:picMkLst>
            <pc:docMk/>
            <pc:sldMk cId="0" sldId="272"/>
            <ac:picMk id="215" creationId="{00000000-0000-0000-0000-000000000000}"/>
          </ac:picMkLst>
        </pc:picChg>
      </pc:sldChg>
      <pc:sldChg chg="addSp delSp modSp mod">
        <pc:chgData name="Cathy Harris" userId="b0c305e26d9df805" providerId="LiveId" clId="{76253EF5-2A21-4187-B17B-7229D159F096}" dt="2023-12-29T02:25:47.992" v="244" actId="1076"/>
        <pc:sldMkLst>
          <pc:docMk/>
          <pc:sldMk cId="0" sldId="273"/>
        </pc:sldMkLst>
        <pc:picChg chg="add mod">
          <ac:chgData name="Cathy Harris" userId="b0c305e26d9df805" providerId="LiveId" clId="{76253EF5-2A21-4187-B17B-7229D159F096}" dt="2023-12-29T02:25:47.992" v="244" actId="1076"/>
          <ac:picMkLst>
            <pc:docMk/>
            <pc:sldMk cId="0" sldId="273"/>
            <ac:picMk id="3" creationId="{8B24CAE5-2D22-E102-D26A-A0DE6399A4B5}"/>
          </ac:picMkLst>
        </pc:picChg>
        <pc:picChg chg="del mod">
          <ac:chgData name="Cathy Harris" userId="b0c305e26d9df805" providerId="LiveId" clId="{76253EF5-2A21-4187-B17B-7229D159F096}" dt="2023-12-29T02:25:41.818" v="241" actId="478"/>
          <ac:picMkLst>
            <pc:docMk/>
            <pc:sldMk cId="0" sldId="273"/>
            <ac:picMk id="222" creationId="{00000000-0000-0000-0000-000000000000}"/>
          </ac:picMkLst>
        </pc:picChg>
      </pc:sldChg>
      <pc:sldChg chg="addSp delSp modSp mod">
        <pc:chgData name="Cathy Harris" userId="b0c305e26d9df805" providerId="LiveId" clId="{76253EF5-2A21-4187-B17B-7229D159F096}" dt="2023-12-29T02:26:23.283" v="255" actId="1076"/>
        <pc:sldMkLst>
          <pc:docMk/>
          <pc:sldMk cId="0" sldId="274"/>
        </pc:sldMkLst>
        <pc:picChg chg="add mod">
          <ac:chgData name="Cathy Harris" userId="b0c305e26d9df805" providerId="LiveId" clId="{76253EF5-2A21-4187-B17B-7229D159F096}" dt="2023-12-29T02:26:23.283" v="255" actId="1076"/>
          <ac:picMkLst>
            <pc:docMk/>
            <pc:sldMk cId="0" sldId="274"/>
            <ac:picMk id="3" creationId="{E6820C98-FFD4-9BAE-324E-3C9DF58F11A4}"/>
          </ac:picMkLst>
        </pc:picChg>
        <pc:picChg chg="del">
          <ac:chgData name="Cathy Harris" userId="b0c305e26d9df805" providerId="LiveId" clId="{76253EF5-2A21-4187-B17B-7229D159F096}" dt="2023-12-29T02:25:59.184" v="245" actId="478"/>
          <ac:picMkLst>
            <pc:docMk/>
            <pc:sldMk cId="0" sldId="274"/>
            <ac:picMk id="230" creationId="{00000000-0000-0000-0000-000000000000}"/>
          </ac:picMkLst>
        </pc:picChg>
      </pc:sldChg>
      <pc:sldChg chg="addSp delSp modSp mod">
        <pc:chgData name="Cathy Harris" userId="b0c305e26d9df805" providerId="LiveId" clId="{76253EF5-2A21-4187-B17B-7229D159F096}" dt="2023-12-29T02:26:44.811" v="263" actId="14100"/>
        <pc:sldMkLst>
          <pc:docMk/>
          <pc:sldMk cId="0" sldId="275"/>
        </pc:sldMkLst>
        <pc:picChg chg="add mod">
          <ac:chgData name="Cathy Harris" userId="b0c305e26d9df805" providerId="LiveId" clId="{76253EF5-2A21-4187-B17B-7229D159F096}" dt="2023-12-29T02:26:44.811" v="263" actId="14100"/>
          <ac:picMkLst>
            <pc:docMk/>
            <pc:sldMk cId="0" sldId="275"/>
            <ac:picMk id="3" creationId="{24DE2DBC-7182-7BF7-B075-794D24E69651}"/>
          </ac:picMkLst>
        </pc:picChg>
        <pc:picChg chg="del">
          <ac:chgData name="Cathy Harris" userId="b0c305e26d9df805" providerId="LiveId" clId="{76253EF5-2A21-4187-B17B-7229D159F096}" dt="2023-12-29T02:26:28.612" v="256" actId="478"/>
          <ac:picMkLst>
            <pc:docMk/>
            <pc:sldMk cId="0" sldId="275"/>
            <ac:picMk id="236" creationId="{00000000-0000-0000-0000-000000000000}"/>
          </ac:picMkLst>
        </pc:picChg>
      </pc:sldChg>
      <pc:sldChg chg="addSp delSp modSp mod">
        <pc:chgData name="Cathy Harris" userId="b0c305e26d9df805" providerId="LiveId" clId="{76253EF5-2A21-4187-B17B-7229D159F096}" dt="2023-12-29T02:27:11.906" v="272" actId="1076"/>
        <pc:sldMkLst>
          <pc:docMk/>
          <pc:sldMk cId="0" sldId="276"/>
        </pc:sldMkLst>
        <pc:picChg chg="add mod">
          <ac:chgData name="Cathy Harris" userId="b0c305e26d9df805" providerId="LiveId" clId="{76253EF5-2A21-4187-B17B-7229D159F096}" dt="2023-12-29T02:27:11.906" v="272" actId="1076"/>
          <ac:picMkLst>
            <pc:docMk/>
            <pc:sldMk cId="0" sldId="276"/>
            <ac:picMk id="3" creationId="{6C6D74F9-BDD6-6CD9-D733-21994BE2AB7F}"/>
          </ac:picMkLst>
        </pc:picChg>
        <pc:picChg chg="del">
          <ac:chgData name="Cathy Harris" userId="b0c305e26d9df805" providerId="LiveId" clId="{76253EF5-2A21-4187-B17B-7229D159F096}" dt="2023-12-29T02:26:52.142" v="264" actId="478"/>
          <ac:picMkLst>
            <pc:docMk/>
            <pc:sldMk cId="0" sldId="276"/>
            <ac:picMk id="242" creationId="{00000000-0000-0000-0000-000000000000}"/>
          </ac:picMkLst>
        </pc:picChg>
      </pc:sldChg>
      <pc:sldChg chg="addSp delSp modSp mod setBg">
        <pc:chgData name="Cathy Harris" userId="b0c305e26d9df805" providerId="LiveId" clId="{76253EF5-2A21-4187-B17B-7229D159F096}" dt="2023-12-29T02:35:09.102" v="460" actId="207"/>
        <pc:sldMkLst>
          <pc:docMk/>
          <pc:sldMk cId="0" sldId="277"/>
        </pc:sldMkLst>
        <pc:spChg chg="mod">
          <ac:chgData name="Cathy Harris" userId="b0c305e26d9df805" providerId="LiveId" clId="{76253EF5-2A21-4187-B17B-7229D159F096}" dt="2023-12-29T02:35:09.102" v="460" actId="207"/>
          <ac:spMkLst>
            <pc:docMk/>
            <pc:sldMk cId="0" sldId="277"/>
            <ac:spMk id="247" creationId="{00000000-0000-0000-0000-000000000000}"/>
          </ac:spMkLst>
        </pc:spChg>
        <pc:picChg chg="add mod">
          <ac:chgData name="Cathy Harris" userId="b0c305e26d9df805" providerId="LiveId" clId="{76253EF5-2A21-4187-B17B-7229D159F096}" dt="2023-12-29T02:27:38.370" v="281" actId="1076"/>
          <ac:picMkLst>
            <pc:docMk/>
            <pc:sldMk cId="0" sldId="277"/>
            <ac:picMk id="3" creationId="{C671E346-B2BC-3D92-0BC4-C555CCF39267}"/>
          </ac:picMkLst>
        </pc:picChg>
        <pc:picChg chg="del">
          <ac:chgData name="Cathy Harris" userId="b0c305e26d9df805" providerId="LiveId" clId="{76253EF5-2A21-4187-B17B-7229D159F096}" dt="2023-12-29T02:27:18.501" v="273" actId="478"/>
          <ac:picMkLst>
            <pc:docMk/>
            <pc:sldMk cId="0" sldId="277"/>
            <ac:picMk id="248" creationId="{00000000-0000-0000-0000-000000000000}"/>
          </ac:picMkLst>
        </pc:picChg>
      </pc:sldChg>
      <pc:sldChg chg="addSp delSp modSp mod">
        <pc:chgData name="Cathy Harris" userId="b0c305e26d9df805" providerId="LiveId" clId="{76253EF5-2A21-4187-B17B-7229D159F096}" dt="2023-12-29T02:27:57.198" v="288" actId="1076"/>
        <pc:sldMkLst>
          <pc:docMk/>
          <pc:sldMk cId="0" sldId="278"/>
        </pc:sldMkLst>
        <pc:picChg chg="add mod">
          <ac:chgData name="Cathy Harris" userId="b0c305e26d9df805" providerId="LiveId" clId="{76253EF5-2A21-4187-B17B-7229D159F096}" dt="2023-12-29T02:27:57.198" v="288" actId="1076"/>
          <ac:picMkLst>
            <pc:docMk/>
            <pc:sldMk cId="0" sldId="278"/>
            <ac:picMk id="3" creationId="{BEAB909A-4B5D-4A21-30FE-B5E963CCE911}"/>
          </ac:picMkLst>
        </pc:picChg>
        <pc:picChg chg="del">
          <ac:chgData name="Cathy Harris" userId="b0c305e26d9df805" providerId="LiveId" clId="{76253EF5-2A21-4187-B17B-7229D159F096}" dt="2023-12-29T02:27:41.950" v="282" actId="478"/>
          <ac:picMkLst>
            <pc:docMk/>
            <pc:sldMk cId="0" sldId="278"/>
            <ac:picMk id="257" creationId="{00000000-0000-0000-0000-000000000000}"/>
          </ac:picMkLst>
        </pc:picChg>
      </pc:sldChg>
      <pc:sldChg chg="addSp delSp modSp mod">
        <pc:chgData name="Cathy Harris" userId="b0c305e26d9df805" providerId="LiveId" clId="{76253EF5-2A21-4187-B17B-7229D159F096}" dt="2023-12-29T02:38:08.571" v="469" actId="20577"/>
        <pc:sldMkLst>
          <pc:docMk/>
          <pc:sldMk cId="0" sldId="279"/>
        </pc:sldMkLst>
        <pc:spChg chg="mod">
          <ac:chgData name="Cathy Harris" userId="b0c305e26d9df805" providerId="LiveId" clId="{76253EF5-2A21-4187-B17B-7229D159F096}" dt="2023-12-29T02:38:08.571" v="469" actId="20577"/>
          <ac:spMkLst>
            <pc:docMk/>
            <pc:sldMk cId="0" sldId="279"/>
            <ac:spMk id="262" creationId="{00000000-0000-0000-0000-000000000000}"/>
          </ac:spMkLst>
        </pc:spChg>
        <pc:picChg chg="add mod">
          <ac:chgData name="Cathy Harris" userId="b0c305e26d9df805" providerId="LiveId" clId="{76253EF5-2A21-4187-B17B-7229D159F096}" dt="2023-12-29T02:28:15.915" v="295" actId="1076"/>
          <ac:picMkLst>
            <pc:docMk/>
            <pc:sldMk cId="0" sldId="279"/>
            <ac:picMk id="3" creationId="{A34E27B3-59AE-7517-3921-1BBF818A4630}"/>
          </ac:picMkLst>
        </pc:picChg>
        <pc:picChg chg="del">
          <ac:chgData name="Cathy Harris" userId="b0c305e26d9df805" providerId="LiveId" clId="{76253EF5-2A21-4187-B17B-7229D159F096}" dt="2023-12-29T02:28:00.596" v="289" actId="478"/>
          <ac:picMkLst>
            <pc:docMk/>
            <pc:sldMk cId="0" sldId="279"/>
            <ac:picMk id="263" creationId="{00000000-0000-0000-0000-000000000000}"/>
          </ac:picMkLst>
        </pc:picChg>
      </pc:sldChg>
      <pc:sldChg chg="addSp modSp new mod ord">
        <pc:chgData name="Cathy Harris" userId="b0c305e26d9df805" providerId="LiveId" clId="{76253EF5-2A21-4187-B17B-7229D159F096}" dt="2023-12-29T02:35:57.762" v="462" actId="20577"/>
        <pc:sldMkLst>
          <pc:docMk/>
          <pc:sldMk cId="1951033848" sldId="280"/>
        </pc:sldMkLst>
        <pc:spChg chg="add mod">
          <ac:chgData name="Cathy Harris" userId="b0c305e26d9df805" providerId="LiveId" clId="{76253EF5-2A21-4187-B17B-7229D159F096}" dt="2023-12-29T02:35:57.762" v="462" actId="20577"/>
          <ac:spMkLst>
            <pc:docMk/>
            <pc:sldMk cId="1951033848" sldId="280"/>
            <ac:spMk id="2" creationId="{03FC9EA2-C6E4-D57D-591F-4573ABA75EFA}"/>
          </ac:spMkLst>
        </pc:spChg>
        <pc:picChg chg="add mod">
          <ac:chgData name="Cathy Harris" userId="b0c305e26d9df805" providerId="LiveId" clId="{76253EF5-2A21-4187-B17B-7229D159F096}" dt="2023-12-29T02:33:01.795" v="396" actId="27614"/>
          <ac:picMkLst>
            <pc:docMk/>
            <pc:sldMk cId="1951033848" sldId="280"/>
            <ac:picMk id="4" creationId="{221F98AD-DAD5-CE87-3D74-A4675FBFCD38}"/>
          </ac:picMkLst>
        </pc:picChg>
      </pc:sldChg>
      <pc:sldChg chg="add">
        <pc:chgData name="Cathy Harris" userId="b0c305e26d9df805" providerId="LiveId" clId="{76253EF5-2A21-4187-B17B-7229D159F096}" dt="2023-12-29T02:33:50.975" v="402" actId="2890"/>
        <pc:sldMkLst>
          <pc:docMk/>
          <pc:sldMk cId="2614205197" sldId="281"/>
        </pc:sldMkLst>
      </pc:sldChg>
      <pc:sldMasterChg chg="setBg modSldLayout">
        <pc:chgData name="Cathy Harris" userId="b0c305e26d9df805" providerId="LiveId" clId="{76253EF5-2A21-4187-B17B-7229D159F096}" dt="2023-12-29T02:30:01.393" v="302"/>
        <pc:sldMasterMkLst>
          <pc:docMk/>
          <pc:sldMasterMk cId="0" sldId="2147483660"/>
        </pc:sldMasterMkLst>
        <pc:sldLayoutChg chg="setBg">
          <pc:chgData name="Cathy Harris" userId="b0c305e26d9df805" providerId="LiveId" clId="{76253EF5-2A21-4187-B17B-7229D159F096}" dt="2023-12-29T02:30:01.393" v="302"/>
          <pc:sldLayoutMkLst>
            <pc:docMk/>
            <pc:sldMasterMk cId="0" sldId="2147483660"/>
            <pc:sldLayoutMk cId="0" sldId="2147483648"/>
          </pc:sldLayoutMkLst>
        </pc:sldLayoutChg>
        <pc:sldLayoutChg chg="setBg">
          <pc:chgData name="Cathy Harris" userId="b0c305e26d9df805" providerId="LiveId" clId="{76253EF5-2A21-4187-B17B-7229D159F096}" dt="2023-12-29T02:30:01.393" v="302"/>
          <pc:sldLayoutMkLst>
            <pc:docMk/>
            <pc:sldMasterMk cId="0" sldId="2147483660"/>
            <pc:sldLayoutMk cId="0" sldId="2147483649"/>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0"/>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1"/>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2"/>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3"/>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4"/>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5"/>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6"/>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7"/>
          </pc:sldLayoutMkLst>
        </pc:sldLayoutChg>
        <pc:sldLayoutChg chg="setBg">
          <pc:chgData name="Cathy Harris" userId="b0c305e26d9df805" providerId="LiveId" clId="{76253EF5-2A21-4187-B17B-7229D159F096}" dt="2023-12-29T02:30:01.393" v="302"/>
          <pc:sldLayoutMkLst>
            <pc:docMk/>
            <pc:sldMasterMk cId="0" sldId="2147483660"/>
            <pc:sldLayoutMk cId="0" sldId="2147483658"/>
          </pc:sldLayoutMkLst>
        </pc:sldLayoutChg>
      </pc:sldMasterChg>
      <pc:sldMasterChg chg="modTransition modSldLayout">
        <pc:chgData name="Cathy Harris" userId="b0c305e26d9df805" providerId="LiveId" clId="{76253EF5-2A21-4187-B17B-7229D159F096}" dt="2023-12-29T02:29:18.632" v="297"/>
        <pc:sldMasterMkLst>
          <pc:docMk/>
          <pc:sldMasterMk cId="2492738869" sldId="2147483662"/>
        </pc:sldMasterMkLst>
        <pc:sldLayoutChg chg="modTransition">
          <pc:chgData name="Cathy Harris" userId="b0c305e26d9df805" providerId="LiveId" clId="{76253EF5-2A21-4187-B17B-7229D159F096}" dt="2023-12-29T02:29:18.632" v="297"/>
          <pc:sldLayoutMkLst>
            <pc:docMk/>
            <pc:sldMasterMk cId="2492738869" sldId="2147483662"/>
            <pc:sldLayoutMk cId="2415246472" sldId="2147483669"/>
          </pc:sldLayoutMkLst>
        </pc:sldLayoutChg>
      </pc:sldMasterChg>
      <pc:sldMasterChg chg="modTransition modSldLayout">
        <pc:chgData name="Cathy Harris" userId="b0c305e26d9df805" providerId="LiveId" clId="{76253EF5-2A21-4187-B17B-7229D159F096}" dt="2023-12-29T02:29:20.984" v="298"/>
        <pc:sldMasterMkLst>
          <pc:docMk/>
          <pc:sldMasterMk cId="252681274" sldId="2147483679"/>
        </pc:sldMasterMkLst>
        <pc:sldLayoutChg chg="modTransition">
          <pc:chgData name="Cathy Harris" userId="b0c305e26d9df805" providerId="LiveId" clId="{76253EF5-2A21-4187-B17B-7229D159F096}" dt="2023-12-29T02:29:20.984" v="298"/>
          <pc:sldLayoutMkLst>
            <pc:docMk/>
            <pc:sldMasterMk cId="252681274" sldId="2147483679"/>
            <pc:sldLayoutMk cId="2962231213" sldId="2147483686"/>
          </pc:sldLayoutMkLst>
        </pc:sldLayoutChg>
      </pc:sldMasterChg>
      <pc:sldMasterChg chg="modTransition setBg modSldLayout">
        <pc:chgData name="Cathy Harris" userId="b0c305e26d9df805" providerId="LiveId" clId="{76253EF5-2A21-4187-B17B-7229D159F096}" dt="2023-12-29T02:30:01.393" v="302"/>
        <pc:sldMasterMkLst>
          <pc:docMk/>
          <pc:sldMasterMk cId="3467151668" sldId="2147483696"/>
        </pc:sldMasterMkLst>
        <pc:sldLayoutChg chg="setBg">
          <pc:chgData name="Cathy Harris" userId="b0c305e26d9df805" providerId="LiveId" clId="{76253EF5-2A21-4187-B17B-7229D159F096}" dt="2023-12-29T02:30:01.393" v="302"/>
          <pc:sldLayoutMkLst>
            <pc:docMk/>
            <pc:sldMasterMk cId="3467151668" sldId="2147483696"/>
            <pc:sldLayoutMk cId="1118172523" sldId="2147483697"/>
          </pc:sldLayoutMkLst>
        </pc:sldLayoutChg>
        <pc:sldLayoutChg chg="setBg">
          <pc:chgData name="Cathy Harris" userId="b0c305e26d9df805" providerId="LiveId" clId="{76253EF5-2A21-4187-B17B-7229D159F096}" dt="2023-12-29T02:30:01.393" v="302"/>
          <pc:sldLayoutMkLst>
            <pc:docMk/>
            <pc:sldMasterMk cId="3467151668" sldId="2147483696"/>
            <pc:sldLayoutMk cId="3394060761" sldId="2147483698"/>
          </pc:sldLayoutMkLst>
        </pc:sldLayoutChg>
        <pc:sldLayoutChg chg="setBg">
          <pc:chgData name="Cathy Harris" userId="b0c305e26d9df805" providerId="LiveId" clId="{76253EF5-2A21-4187-B17B-7229D159F096}" dt="2023-12-29T02:30:01.393" v="302"/>
          <pc:sldLayoutMkLst>
            <pc:docMk/>
            <pc:sldMasterMk cId="3467151668" sldId="2147483696"/>
            <pc:sldLayoutMk cId="2957106300" sldId="2147483699"/>
          </pc:sldLayoutMkLst>
        </pc:sldLayoutChg>
        <pc:sldLayoutChg chg="setBg">
          <pc:chgData name="Cathy Harris" userId="b0c305e26d9df805" providerId="LiveId" clId="{76253EF5-2A21-4187-B17B-7229D159F096}" dt="2023-12-29T02:30:01.393" v="302"/>
          <pc:sldLayoutMkLst>
            <pc:docMk/>
            <pc:sldMasterMk cId="3467151668" sldId="2147483696"/>
            <pc:sldLayoutMk cId="835969297" sldId="2147483700"/>
          </pc:sldLayoutMkLst>
        </pc:sldLayoutChg>
        <pc:sldLayoutChg chg="setBg">
          <pc:chgData name="Cathy Harris" userId="b0c305e26d9df805" providerId="LiveId" clId="{76253EF5-2A21-4187-B17B-7229D159F096}" dt="2023-12-29T02:30:01.393" v="302"/>
          <pc:sldLayoutMkLst>
            <pc:docMk/>
            <pc:sldMasterMk cId="3467151668" sldId="2147483696"/>
            <pc:sldLayoutMk cId="809431542" sldId="2147483701"/>
          </pc:sldLayoutMkLst>
        </pc:sldLayoutChg>
        <pc:sldLayoutChg chg="setBg">
          <pc:chgData name="Cathy Harris" userId="b0c305e26d9df805" providerId="LiveId" clId="{76253EF5-2A21-4187-B17B-7229D159F096}" dt="2023-12-29T02:30:01.393" v="302"/>
          <pc:sldLayoutMkLst>
            <pc:docMk/>
            <pc:sldMasterMk cId="3467151668" sldId="2147483696"/>
            <pc:sldLayoutMk cId="234571054" sldId="2147483702"/>
          </pc:sldLayoutMkLst>
        </pc:sldLayoutChg>
        <pc:sldLayoutChg chg="modTransition setBg">
          <pc:chgData name="Cathy Harris" userId="b0c305e26d9df805" providerId="LiveId" clId="{76253EF5-2A21-4187-B17B-7229D159F096}" dt="2023-12-29T02:30:01.393" v="302"/>
          <pc:sldLayoutMkLst>
            <pc:docMk/>
            <pc:sldMasterMk cId="3467151668" sldId="2147483696"/>
            <pc:sldLayoutMk cId="1567745877" sldId="2147483703"/>
          </pc:sldLayoutMkLst>
        </pc:sldLayoutChg>
        <pc:sldLayoutChg chg="setBg">
          <pc:chgData name="Cathy Harris" userId="b0c305e26d9df805" providerId="LiveId" clId="{76253EF5-2A21-4187-B17B-7229D159F096}" dt="2023-12-29T02:30:01.393" v="302"/>
          <pc:sldLayoutMkLst>
            <pc:docMk/>
            <pc:sldMasterMk cId="3467151668" sldId="2147483696"/>
            <pc:sldLayoutMk cId="1686463626" sldId="2147483704"/>
          </pc:sldLayoutMkLst>
        </pc:sldLayoutChg>
        <pc:sldLayoutChg chg="setBg">
          <pc:chgData name="Cathy Harris" userId="b0c305e26d9df805" providerId="LiveId" clId="{76253EF5-2A21-4187-B17B-7229D159F096}" dt="2023-12-29T02:30:01.393" v="302"/>
          <pc:sldLayoutMkLst>
            <pc:docMk/>
            <pc:sldMasterMk cId="3467151668" sldId="2147483696"/>
            <pc:sldLayoutMk cId="2964337715" sldId="2147483705"/>
          </pc:sldLayoutMkLst>
        </pc:sldLayoutChg>
        <pc:sldLayoutChg chg="setBg">
          <pc:chgData name="Cathy Harris" userId="b0c305e26d9df805" providerId="LiveId" clId="{76253EF5-2A21-4187-B17B-7229D159F096}" dt="2023-12-29T02:30:01.393" v="302"/>
          <pc:sldLayoutMkLst>
            <pc:docMk/>
            <pc:sldMasterMk cId="3467151668" sldId="2147483696"/>
            <pc:sldLayoutMk cId="3076757526" sldId="2147483706"/>
          </pc:sldLayoutMkLst>
        </pc:sldLayoutChg>
        <pc:sldLayoutChg chg="setBg">
          <pc:chgData name="Cathy Harris" userId="b0c305e26d9df805" providerId="LiveId" clId="{76253EF5-2A21-4187-B17B-7229D159F096}" dt="2023-12-29T02:30:01.393" v="302"/>
          <pc:sldLayoutMkLst>
            <pc:docMk/>
            <pc:sldMasterMk cId="3467151668" sldId="2147483696"/>
            <pc:sldLayoutMk cId="1484254851" sldId="2147483707"/>
          </pc:sldLayoutMkLst>
        </pc:sldLayoutChg>
        <pc:sldLayoutChg chg="setBg">
          <pc:chgData name="Cathy Harris" userId="b0c305e26d9df805" providerId="LiveId" clId="{76253EF5-2A21-4187-B17B-7229D159F096}" dt="2023-12-29T02:30:01.393" v="302"/>
          <pc:sldLayoutMkLst>
            <pc:docMk/>
            <pc:sldMasterMk cId="3467151668" sldId="2147483696"/>
            <pc:sldLayoutMk cId="4040176068" sldId="2147483708"/>
          </pc:sldLayoutMkLst>
        </pc:sldLayoutChg>
        <pc:sldLayoutChg chg="setBg">
          <pc:chgData name="Cathy Harris" userId="b0c305e26d9df805" providerId="LiveId" clId="{76253EF5-2A21-4187-B17B-7229D159F096}" dt="2023-12-29T02:30:01.393" v="302"/>
          <pc:sldLayoutMkLst>
            <pc:docMk/>
            <pc:sldMasterMk cId="3467151668" sldId="2147483696"/>
            <pc:sldLayoutMk cId="590998759" sldId="2147483709"/>
          </pc:sldLayoutMkLst>
        </pc:sldLayoutChg>
        <pc:sldLayoutChg chg="setBg">
          <pc:chgData name="Cathy Harris" userId="b0c305e26d9df805" providerId="LiveId" clId="{76253EF5-2A21-4187-B17B-7229D159F096}" dt="2023-12-29T02:30:01.393" v="302"/>
          <pc:sldLayoutMkLst>
            <pc:docMk/>
            <pc:sldMasterMk cId="3467151668" sldId="2147483696"/>
            <pc:sldLayoutMk cId="2320827687" sldId="2147483710"/>
          </pc:sldLayoutMkLst>
        </pc:sldLayoutChg>
        <pc:sldLayoutChg chg="setBg">
          <pc:chgData name="Cathy Harris" userId="b0c305e26d9df805" providerId="LiveId" clId="{76253EF5-2A21-4187-B17B-7229D159F096}" dt="2023-12-29T02:30:01.393" v="302"/>
          <pc:sldLayoutMkLst>
            <pc:docMk/>
            <pc:sldMasterMk cId="3467151668" sldId="2147483696"/>
            <pc:sldLayoutMk cId="1817705918" sldId="2147483711"/>
          </pc:sldLayoutMkLst>
        </pc:sldLayoutChg>
        <pc:sldLayoutChg chg="setBg">
          <pc:chgData name="Cathy Harris" userId="b0c305e26d9df805" providerId="LiveId" clId="{76253EF5-2A21-4187-B17B-7229D159F096}" dt="2023-12-29T02:30:01.393" v="302"/>
          <pc:sldLayoutMkLst>
            <pc:docMk/>
            <pc:sldMasterMk cId="3467151668" sldId="2147483696"/>
            <pc:sldLayoutMk cId="1981239426" sldId="214748371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037840" cy="464820"/>
          </a:xfrm>
          <a:prstGeom prst="rect">
            <a:avLst/>
          </a:prstGeom>
          <a:noFill/>
          <a:ln>
            <a:noFill/>
          </a:ln>
        </p:spPr>
        <p:txBody>
          <a:bodyPr spcFirstLastPara="1" wrap="square" lIns="93150" tIns="46575" rIns="93150" bIns="46575" anchor="t" anchorCtr="0">
            <a:noAutofit/>
          </a:bodyPr>
          <a:lstStyle>
            <a:lvl1pPr marR="0" lvl="0" algn="l" rtl="0">
              <a:spcBef>
                <a:spcPts val="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9" y="0"/>
            <a:ext cx="3037840" cy="464820"/>
          </a:xfrm>
          <a:prstGeom prst="rect">
            <a:avLst/>
          </a:prstGeom>
          <a:noFill/>
          <a:ln>
            <a:noFill/>
          </a:ln>
        </p:spPr>
        <p:txBody>
          <a:bodyPr spcFirstLastPara="1" wrap="square" lIns="93150" tIns="46575" rIns="93150" bIns="46575" anchor="t" anchorCtr="0">
            <a:noAutofit/>
          </a:bodyPr>
          <a:lstStyle>
            <a:lvl1pPr marR="0" lvl="0" algn="r" rtl="0">
              <a:spcBef>
                <a:spcPts val="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8829966"/>
            <a:ext cx="3037840" cy="464820"/>
          </a:xfrm>
          <a:prstGeom prst="rect">
            <a:avLst/>
          </a:prstGeom>
          <a:noFill/>
          <a:ln>
            <a:noFill/>
          </a:ln>
        </p:spPr>
        <p:txBody>
          <a:bodyPr spcFirstLastPara="1" wrap="square" lIns="93150" tIns="46575" rIns="93150" bIns="46575" anchor="b" anchorCtr="0">
            <a:noAutofit/>
          </a:bodyPr>
          <a:lstStyle>
            <a:lvl1pPr marR="0" lvl="0" algn="l" rtl="0">
              <a:spcBef>
                <a:spcPts val="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marR="0" lvl="0" indent="0" algn="r" rtl="0">
              <a:spcBef>
                <a:spcPts val="0"/>
              </a:spcBef>
              <a:spcAft>
                <a:spcPts val="0"/>
              </a:spcAft>
              <a:buClr>
                <a:schemeClr val="dk1"/>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1: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97" name="Google Shape;97;p1: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1: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Probably virtual event. Pre-taped for later viewing - information will be shared upon grant acceptance.</a:t>
            </a:r>
            <a:endParaRPr/>
          </a:p>
        </p:txBody>
      </p:sp>
      <p:sp>
        <p:nvSpPr>
          <p:cNvPr id="169" name="Google Shape;169;p11: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12: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176" name="Google Shape;176;p12: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13: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3: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14: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If your nonprofit is chosen for a grant award, an invitation will be extended for you to attend our Grants Gala and receive your award.</a:t>
            </a:r>
            <a:endParaRPr/>
          </a:p>
        </p:txBody>
      </p:sp>
      <p:sp>
        <p:nvSpPr>
          <p:cNvPr id="190" name="Google Shape;190;p14: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73e02888d0_0_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73e02888d0_0_1:notes"/>
          <p:cNvSpPr txBox="1">
            <a:spLocks noGrp="1"/>
          </p:cNvSpPr>
          <p:nvPr>
            <p:ph type="body" idx="1"/>
          </p:nvPr>
        </p:nvSpPr>
        <p:spPr>
          <a:xfrm>
            <a:off x="701040" y="4415790"/>
            <a:ext cx="5608200" cy="418350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205" name="Google Shape;205;g73e02888d0_0_1:notes"/>
          <p:cNvSpPr txBox="1">
            <a:spLocks noGrp="1"/>
          </p:cNvSpPr>
          <p:nvPr>
            <p:ph type="sldNum" idx="12"/>
          </p:nvPr>
        </p:nvSpPr>
        <p:spPr>
          <a:xfrm>
            <a:off x="3970939" y="8829966"/>
            <a:ext cx="3037800" cy="46470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rgbClr val="000000"/>
              </a:buClr>
              <a:buSzPts val="1800"/>
              <a:buFont typeface="Arial"/>
              <a:buNone/>
            </a:pPr>
            <a:fld id="{00000000-1234-1234-1234-123412341234}" type="slidenum">
              <a:rPr lang="en-US"/>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p16: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Emogene</a:t>
            </a:r>
            <a:endParaRPr/>
          </a:p>
        </p:txBody>
      </p:sp>
      <p:sp>
        <p:nvSpPr>
          <p:cNvPr id="212" name="Google Shape;212;p16: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17: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Emogene </a:t>
            </a:r>
            <a:endParaRPr/>
          </a:p>
        </p:txBody>
      </p:sp>
      <p:sp>
        <p:nvSpPr>
          <p:cNvPr id="219" name="Google Shape;219;p17: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18</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19: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Editing and spelling can’t be looked at too much. Only the grant’s committee sees the entire ballot. Be specific and informative in this section. Read and reread for all of your pertinent information to be seen.</a:t>
            </a:r>
            <a:endParaRPr/>
          </a:p>
        </p:txBody>
      </p:sp>
      <p:sp>
        <p:nvSpPr>
          <p:cNvPr id="226" name="Google Shape;226;p19: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19</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0: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EX: If there is another pandemic? A funding loss from another source? Do you have plans for sustainability?</a:t>
            </a:r>
            <a:endParaRPr/>
          </a:p>
        </p:txBody>
      </p:sp>
      <p:sp>
        <p:nvSpPr>
          <p:cNvPr id="233" name="Google Shape;233;p2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21: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This is just a reinforcement page of things already mentioned. They are important points</a:t>
            </a:r>
            <a:endParaRPr/>
          </a:p>
        </p:txBody>
      </p:sp>
      <p:sp>
        <p:nvSpPr>
          <p:cNvPr id="239" name="Google Shape;239;p2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2: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2: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2: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245" name="Google Shape;245;p2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23: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254" name="Google Shape;254;p23: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23</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4: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260" name="Google Shape;260;p2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3: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May apply two times, two years in a row or skip a year and apply again?</a:t>
            </a:r>
            <a:endParaRPr/>
          </a:p>
        </p:txBody>
      </p:sp>
      <p:sp>
        <p:nvSpPr>
          <p:cNvPr id="113" name="Google Shape;113;p3: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4: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COVID grants do not count</a:t>
            </a:r>
            <a:endParaRPr/>
          </a:p>
        </p:txBody>
      </p:sp>
      <p:sp>
        <p:nvSpPr>
          <p:cNvPr id="120" name="Google Shape;120;p4: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5: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Plan to apply for a grant that fits your project and that fits within the scope of the budget outlined. Ie- 8,000 or less apply for an Impact or Acorn</a:t>
            </a:r>
            <a:endParaRPr/>
          </a:p>
          <a:p>
            <a:pPr marL="0" lvl="0" indent="0" algn="l" rtl="0">
              <a:lnSpc>
                <a:spcPct val="100000"/>
              </a:lnSpc>
              <a:spcBef>
                <a:spcPts val="0"/>
              </a:spcBef>
              <a:spcAft>
                <a:spcPts val="0"/>
              </a:spcAft>
              <a:buSzPts val="1400"/>
              <a:buNone/>
            </a:pPr>
            <a:endParaRPr/>
          </a:p>
        </p:txBody>
      </p:sp>
      <p:sp>
        <p:nvSpPr>
          <p:cNvPr id="127" name="Google Shape;127;p5: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6: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Non profits may partner but the program must take place on the Western Slope of EDC. </a:t>
            </a:r>
            <a:endParaRPr/>
          </a:p>
        </p:txBody>
      </p:sp>
      <p:sp>
        <p:nvSpPr>
          <p:cNvPr id="133" name="Google Shape;133;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8: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Be sure to update us with new email addresses so we get the RFPs to you in a timely manner. We get a lot of mailer daemons!</a:t>
            </a:r>
            <a:endParaRPr/>
          </a:p>
        </p:txBody>
      </p:sp>
      <p:sp>
        <p:nvSpPr>
          <p:cNvPr id="148" name="Google Shape;148;p8: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9: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a:p>
        </p:txBody>
      </p:sp>
      <p:sp>
        <p:nvSpPr>
          <p:cNvPr id="155" name="Google Shape;155;p9: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0:notes"/>
          <p:cNvSpPr txBox="1">
            <a:spLocks noGrp="1"/>
          </p:cNvSpPr>
          <p:nvPr>
            <p:ph type="body" idx="1"/>
          </p:nvPr>
        </p:nvSpPr>
        <p:spPr>
          <a:xfrm>
            <a:off x="701040" y="4415790"/>
            <a:ext cx="5608320" cy="418338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r>
              <a:rPr lang="en-US"/>
              <a:t>When you hover over the question blanks, more in depth questions appear that we use to score each section. This includes a point value for each question.</a:t>
            </a:r>
            <a:endParaRPr/>
          </a:p>
        </p:txBody>
      </p:sp>
      <p:sp>
        <p:nvSpPr>
          <p:cNvPr id="162" name="Google Shape;162;p10:notes"/>
          <p:cNvSpPr txBox="1">
            <a:spLocks noGrp="1"/>
          </p:cNvSpPr>
          <p:nvPr>
            <p:ph type="sldNum" idx="12"/>
          </p:nvPr>
        </p:nvSpPr>
        <p:spPr>
          <a:xfrm>
            <a:off x="3970939" y="8829966"/>
            <a:ext cx="3037840" cy="464820"/>
          </a:xfrm>
          <a:prstGeom prst="rect">
            <a:avLst/>
          </a:prstGeom>
          <a:noFill/>
          <a:ln>
            <a:noFill/>
          </a:ln>
        </p:spPr>
        <p:txBody>
          <a:bodyPr spcFirstLastPara="1" wrap="square" lIns="93150" tIns="46575" rIns="93150" bIns="46575" anchor="b" anchorCtr="0">
            <a:noAutofit/>
          </a:bodyPr>
          <a:lstStyle/>
          <a:p>
            <a:pPr marL="0" lvl="0" indent="0" algn="r" rtl="0">
              <a:spcBef>
                <a:spcPts val="0"/>
              </a:spcBef>
              <a:spcAft>
                <a:spcPts val="0"/>
              </a:spcAft>
              <a:buClr>
                <a:schemeClr val="dk1"/>
              </a:buClr>
              <a:buSzPts val="1800"/>
              <a:buFont typeface="Arial"/>
              <a:buNone/>
            </a:pPr>
            <a:fld id="{00000000-1234-1234-1234-123412341234}" type="slidenum">
              <a:rPr lang="en-US"/>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11817252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9406076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5710630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3596929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0943154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4571054"/>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567745877"/>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68646362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964337715"/>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076757526"/>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4254851"/>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40176068"/>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0998759"/>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20827687"/>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17705918"/>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812394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9" name="Google Shape;29;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5" name="Google Shape;35;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8" name="Google Shape;48;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0" name="Google Shape;50;p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med">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4671516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ransition spd="med">
    <p:fade/>
  </p:transition>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8"/>
        <p:cNvGrpSpPr/>
        <p:nvPr/>
      </p:nvGrpSpPr>
      <p:grpSpPr>
        <a:xfrm>
          <a:off x="0" y="0"/>
          <a:ext cx="0" cy="0"/>
          <a:chOff x="0" y="0"/>
          <a:chExt cx="0" cy="0"/>
        </a:xfrm>
      </p:grpSpPr>
      <p:sp>
        <p:nvSpPr>
          <p:cNvPr id="99" name="Google Shape;99;p15"/>
          <p:cNvSpPr/>
          <p:nvPr/>
        </p:nvSpPr>
        <p:spPr>
          <a:xfrm>
            <a:off x="-83127" y="4572457"/>
            <a:ext cx="9141714" cy="2285543"/>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dirty="0">
              <a:solidFill>
                <a:srgbClr val="FFFFFF"/>
              </a:solidFill>
              <a:latin typeface="Twentieth Century"/>
              <a:ea typeface="Twentieth Century"/>
              <a:cs typeface="Twentieth Century"/>
              <a:sym typeface="Twentieth Century"/>
            </a:endParaRPr>
          </a:p>
        </p:txBody>
      </p:sp>
      <p:cxnSp>
        <p:nvCxnSpPr>
          <p:cNvPr id="101" name="Google Shape;101;p15"/>
          <p:cNvCxnSpPr/>
          <p:nvPr/>
        </p:nvCxnSpPr>
        <p:spPr>
          <a:xfrm rot="10800000">
            <a:off x="3479748" y="5097939"/>
            <a:ext cx="0" cy="914400"/>
          </a:xfrm>
          <a:prstGeom prst="straightConnector1">
            <a:avLst/>
          </a:prstGeom>
          <a:noFill/>
          <a:ln w="19050" cap="flat" cmpd="sng">
            <a:solidFill>
              <a:schemeClr val="lt1">
                <a:alpha val="69803"/>
              </a:schemeClr>
            </a:solidFill>
            <a:prstDash val="solid"/>
            <a:miter lim="800000"/>
            <a:headEnd type="none" w="sm" len="sm"/>
            <a:tailEnd type="none" w="sm" len="sm"/>
          </a:ln>
        </p:spPr>
      </p:cxnSp>
      <p:sp>
        <p:nvSpPr>
          <p:cNvPr id="102" name="Google Shape;102;p15"/>
          <p:cNvSpPr txBox="1">
            <a:spLocks noGrp="1"/>
          </p:cNvSpPr>
          <p:nvPr>
            <p:ph type="body" idx="1"/>
          </p:nvPr>
        </p:nvSpPr>
        <p:spPr>
          <a:xfrm>
            <a:off x="3659088" y="4824249"/>
            <a:ext cx="5004852" cy="1461780"/>
          </a:xfrm>
          <a:prstGeom prst="rect">
            <a:avLst/>
          </a:prstGeom>
          <a:noFill/>
          <a:ln>
            <a:noFill/>
          </a:ln>
        </p:spPr>
        <p:txBody>
          <a:bodyPr spcFirstLastPara="1" wrap="square" lIns="91425" tIns="45700" rIns="91425" bIns="45700" anchor="ctr" anchorCtr="0">
            <a:noAutofit/>
          </a:bodyPr>
          <a:lstStyle/>
          <a:p>
            <a:pPr marL="136525" lvl="0" indent="0" algn="l" rtl="0">
              <a:lnSpc>
                <a:spcPct val="90000"/>
              </a:lnSpc>
              <a:spcBef>
                <a:spcPts val="0"/>
              </a:spcBef>
              <a:spcAft>
                <a:spcPts val="0"/>
              </a:spcAft>
              <a:buClr>
                <a:schemeClr val="lt1"/>
              </a:buClr>
              <a:buSzPts val="6000"/>
              <a:buNone/>
            </a:pPr>
            <a:r>
              <a:rPr lang="en-US" sz="1600" dirty="0">
                <a:solidFill>
                  <a:schemeClr val="lt1"/>
                </a:solidFill>
              </a:rPr>
              <a:t>Grant Applicant’s </a:t>
            </a:r>
            <a:endParaRPr dirty="0"/>
          </a:p>
          <a:p>
            <a:pPr marL="136525" lvl="0" indent="0" algn="l" rtl="0">
              <a:lnSpc>
                <a:spcPct val="90000"/>
              </a:lnSpc>
              <a:spcBef>
                <a:spcPts val="1200"/>
              </a:spcBef>
              <a:spcAft>
                <a:spcPts val="0"/>
              </a:spcAft>
              <a:buClr>
                <a:schemeClr val="lt1"/>
              </a:buClr>
              <a:buSzPts val="6000"/>
              <a:buNone/>
            </a:pPr>
            <a:r>
              <a:rPr lang="en-US" sz="1600" dirty="0">
                <a:solidFill>
                  <a:schemeClr val="lt1"/>
                </a:solidFill>
              </a:rPr>
              <a:t>Workshop</a:t>
            </a:r>
            <a:endParaRPr dirty="0"/>
          </a:p>
          <a:p>
            <a:pPr marL="136525" lvl="0" indent="0" algn="l" rtl="0">
              <a:lnSpc>
                <a:spcPct val="90000"/>
              </a:lnSpc>
              <a:spcBef>
                <a:spcPts val="1200"/>
              </a:spcBef>
              <a:spcAft>
                <a:spcPts val="0"/>
              </a:spcAft>
              <a:buClr>
                <a:schemeClr val="lt1"/>
              </a:buClr>
              <a:buSzPts val="6000"/>
              <a:buNone/>
            </a:pPr>
            <a:r>
              <a:rPr lang="en-US" sz="1600" dirty="0">
                <a:solidFill>
                  <a:schemeClr val="lt1"/>
                </a:solidFill>
              </a:rPr>
              <a:t>January 11</a:t>
            </a:r>
            <a:r>
              <a:rPr lang="en-US" sz="1600" baseline="30000" dirty="0">
                <a:solidFill>
                  <a:schemeClr val="lt1"/>
                </a:solidFill>
              </a:rPr>
              <a:t>th</a:t>
            </a:r>
            <a:r>
              <a:rPr lang="en-US" sz="1600" dirty="0">
                <a:solidFill>
                  <a:schemeClr val="lt1"/>
                </a:solidFill>
              </a:rPr>
              <a:t>, 2024</a:t>
            </a:r>
            <a:endParaRPr dirty="0"/>
          </a:p>
          <a:p>
            <a:pPr marL="365760" lvl="0" indent="-213358" algn="l" rtl="0">
              <a:lnSpc>
                <a:spcPct val="90000"/>
              </a:lnSpc>
              <a:spcBef>
                <a:spcPts val="480"/>
              </a:spcBef>
              <a:spcAft>
                <a:spcPts val="0"/>
              </a:spcAft>
              <a:buClr>
                <a:schemeClr val="dk1"/>
              </a:buClr>
              <a:buSzPts val="2400"/>
              <a:buNone/>
            </a:pPr>
            <a:endParaRPr sz="1600" dirty="0">
              <a:solidFill>
                <a:schemeClr val="lt1"/>
              </a:solidFill>
            </a:endParaRPr>
          </a:p>
        </p:txBody>
      </p:sp>
      <p:pic>
        <p:nvPicPr>
          <p:cNvPr id="3" name="Picture 2" descr="A close up of a logo&#10;&#10;Description automatically generated">
            <a:extLst>
              <a:ext uri="{FF2B5EF4-FFF2-40B4-BE49-F238E27FC236}">
                <a16:creationId xmlns:a16="http://schemas.microsoft.com/office/drawing/2014/main" id="{8E1C75BD-79EB-7507-1B35-0239B00145FC}"/>
              </a:ext>
            </a:extLst>
          </p:cNvPr>
          <p:cNvPicPr>
            <a:picLocks noChangeAspect="1"/>
          </p:cNvPicPr>
          <p:nvPr/>
        </p:nvPicPr>
        <p:blipFill>
          <a:blip r:embed="rId3"/>
          <a:stretch>
            <a:fillRect/>
          </a:stretch>
        </p:blipFill>
        <p:spPr>
          <a:xfrm>
            <a:off x="1572631" y="1303542"/>
            <a:ext cx="5998737" cy="1453999"/>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4"/>
          <p:cNvSpPr txBox="1">
            <a:spLocks noGrp="1"/>
          </p:cNvSpPr>
          <p:nvPr>
            <p:ph type="body" idx="1"/>
          </p:nvPr>
        </p:nvSpPr>
        <p:spPr>
          <a:xfrm>
            <a:off x="304800" y="2133600"/>
            <a:ext cx="8229600" cy="39624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3000"/>
              <a:buNone/>
            </a:pPr>
            <a:r>
              <a:rPr lang="en-US" sz="3000" b="1" dirty="0"/>
              <a:t>THE READING BEGINS !!</a:t>
            </a:r>
            <a:endParaRPr dirty="0"/>
          </a:p>
          <a:p>
            <a:pPr marL="0" lvl="0" indent="0" algn="ctr" rtl="0">
              <a:lnSpc>
                <a:spcPct val="80000"/>
              </a:lnSpc>
              <a:spcBef>
                <a:spcPts val="240"/>
              </a:spcBef>
              <a:spcAft>
                <a:spcPts val="0"/>
              </a:spcAft>
              <a:buClr>
                <a:schemeClr val="dk1"/>
              </a:buClr>
              <a:buSzPts val="1200"/>
              <a:buNone/>
            </a:pPr>
            <a:endParaRPr sz="1200" dirty="0"/>
          </a:p>
          <a:p>
            <a:pPr marL="0" lvl="0" indent="0" algn="ctr" rtl="0">
              <a:lnSpc>
                <a:spcPct val="80000"/>
              </a:lnSpc>
              <a:spcBef>
                <a:spcPts val="160"/>
              </a:spcBef>
              <a:spcAft>
                <a:spcPts val="0"/>
              </a:spcAft>
              <a:buClr>
                <a:schemeClr val="dk1"/>
              </a:buClr>
              <a:buSzPts val="800"/>
              <a:buNone/>
            </a:pPr>
            <a:endParaRPr sz="800" dirty="0"/>
          </a:p>
          <a:p>
            <a:pPr marL="365760" lvl="0" indent="-365760" algn="l" rtl="0">
              <a:lnSpc>
                <a:spcPct val="80000"/>
              </a:lnSpc>
              <a:spcBef>
                <a:spcPts val="480"/>
              </a:spcBef>
              <a:spcAft>
                <a:spcPts val="0"/>
              </a:spcAft>
              <a:buClr>
                <a:schemeClr val="dk1"/>
              </a:buClr>
              <a:buSzPts val="2400"/>
              <a:buFont typeface="Arial"/>
              <a:buChar char="•"/>
            </a:pPr>
            <a:r>
              <a:rPr lang="en-US" sz="2400" dirty="0"/>
              <a:t>Grants Committee members receive the online applications February 5, 2024</a:t>
            </a:r>
            <a:r>
              <a:rPr lang="en-US" dirty="0"/>
              <a:t>.</a:t>
            </a:r>
            <a:endParaRPr sz="2400" dirty="0"/>
          </a:p>
          <a:p>
            <a:pPr marL="365760" lvl="0" indent="-365760" algn="l" rtl="0">
              <a:lnSpc>
                <a:spcPct val="80000"/>
              </a:lnSpc>
              <a:spcBef>
                <a:spcPts val="480"/>
              </a:spcBef>
              <a:spcAft>
                <a:spcPts val="0"/>
              </a:spcAft>
              <a:buClr>
                <a:schemeClr val="dk1"/>
              </a:buClr>
              <a:buSzPts val="2400"/>
              <a:buFont typeface="Arial"/>
              <a:buChar char="•"/>
            </a:pPr>
            <a:r>
              <a:rPr lang="en-US" sz="2400" dirty="0"/>
              <a:t>Proposals are carefully read and scored individually by the Grants Committee.</a:t>
            </a:r>
            <a:endParaRPr sz="2400" dirty="0"/>
          </a:p>
          <a:p>
            <a:pPr marL="365760" lvl="0" indent="-365760" algn="l" rtl="0">
              <a:lnSpc>
                <a:spcPct val="80000"/>
              </a:lnSpc>
              <a:spcBef>
                <a:spcPts val="480"/>
              </a:spcBef>
              <a:spcAft>
                <a:spcPts val="0"/>
              </a:spcAft>
              <a:buClr>
                <a:schemeClr val="dk1"/>
              </a:buClr>
              <a:buSzPts val="2400"/>
              <a:buFont typeface="Arial"/>
              <a:buChar char="•"/>
            </a:pPr>
            <a:r>
              <a:rPr lang="en-US" sz="2400" dirty="0"/>
              <a:t>A rubric, or scoring guide based on a point system, is used to score each proposal.</a:t>
            </a:r>
            <a:endParaRPr sz="2400" dirty="0"/>
          </a:p>
          <a:p>
            <a:pPr marL="365760" lvl="0" indent="-365760" algn="l" rtl="0">
              <a:lnSpc>
                <a:spcPct val="80000"/>
              </a:lnSpc>
              <a:spcBef>
                <a:spcPts val="480"/>
              </a:spcBef>
              <a:spcAft>
                <a:spcPts val="0"/>
              </a:spcAft>
              <a:buClr>
                <a:schemeClr val="dk1"/>
              </a:buClr>
              <a:buSzPts val="2400"/>
              <a:buFont typeface="Arial"/>
              <a:buChar char="•"/>
            </a:pPr>
            <a:r>
              <a:rPr lang="en-US" sz="2400" dirty="0"/>
              <a:t>Grants Committee meets February 29, 2024 to compile scores and set the ballot. N</a:t>
            </a:r>
            <a:r>
              <a:rPr lang="en-US" dirty="0"/>
              <a:t>onprofits are notified the week of March 15</a:t>
            </a:r>
            <a:r>
              <a:rPr lang="en-US" baseline="30000" dirty="0"/>
              <a:t>th</a:t>
            </a:r>
            <a:r>
              <a:rPr lang="en-US" dirty="0"/>
              <a:t> if they were chosen for the ballot. </a:t>
            </a:r>
            <a:endParaRPr dirty="0"/>
          </a:p>
          <a:p>
            <a:pPr marL="365760" lvl="0" indent="-187958" algn="l" rtl="0">
              <a:lnSpc>
                <a:spcPct val="80000"/>
              </a:lnSpc>
              <a:spcBef>
                <a:spcPts val="560"/>
              </a:spcBef>
              <a:spcAft>
                <a:spcPts val="0"/>
              </a:spcAft>
              <a:buClr>
                <a:schemeClr val="dk1"/>
              </a:buClr>
              <a:buSzPts val="2800"/>
              <a:buFont typeface="Arial"/>
              <a:buNone/>
            </a:pPr>
            <a:endParaRPr sz="2800" dirty="0"/>
          </a:p>
          <a:p>
            <a:pPr marL="0" lvl="0" indent="0" algn="l" rtl="0">
              <a:lnSpc>
                <a:spcPct val="80000"/>
              </a:lnSpc>
              <a:spcBef>
                <a:spcPts val="160"/>
              </a:spcBef>
              <a:spcAft>
                <a:spcPts val="0"/>
              </a:spcAft>
              <a:buClr>
                <a:schemeClr val="dk1"/>
              </a:buClr>
              <a:buSzPts val="800"/>
              <a:buNone/>
            </a:pPr>
            <a:endParaRPr sz="800" dirty="0"/>
          </a:p>
          <a:p>
            <a:pPr marL="0" lvl="0" indent="0" algn="l" rtl="0">
              <a:lnSpc>
                <a:spcPct val="80000"/>
              </a:lnSpc>
              <a:spcBef>
                <a:spcPts val="160"/>
              </a:spcBef>
              <a:spcAft>
                <a:spcPts val="0"/>
              </a:spcAft>
              <a:buClr>
                <a:schemeClr val="dk1"/>
              </a:buClr>
              <a:buSzPts val="800"/>
              <a:buNone/>
            </a:pPr>
            <a:endParaRPr sz="800" dirty="0"/>
          </a:p>
          <a:p>
            <a:pPr marL="365760" lvl="0" indent="-314960" algn="l" rtl="0">
              <a:lnSpc>
                <a:spcPct val="80000"/>
              </a:lnSpc>
              <a:spcBef>
                <a:spcPts val="160"/>
              </a:spcBef>
              <a:spcAft>
                <a:spcPts val="0"/>
              </a:spcAft>
              <a:buClr>
                <a:schemeClr val="dk1"/>
              </a:buClr>
              <a:buSzPts val="800"/>
              <a:buNone/>
            </a:pPr>
            <a:endParaRPr sz="800" dirty="0"/>
          </a:p>
        </p:txBody>
      </p:sp>
      <p:pic>
        <p:nvPicPr>
          <p:cNvPr id="3" name="Picture 2" descr="A close up of a logo&#10;&#10;Description automatically generated">
            <a:extLst>
              <a:ext uri="{FF2B5EF4-FFF2-40B4-BE49-F238E27FC236}">
                <a16:creationId xmlns:a16="http://schemas.microsoft.com/office/drawing/2014/main" id="{43C65CB3-1804-F8DA-224C-2D6C5B878DBC}"/>
              </a:ext>
            </a:extLst>
          </p:cNvPr>
          <p:cNvPicPr>
            <a:picLocks noChangeAspect="1"/>
          </p:cNvPicPr>
          <p:nvPr/>
        </p:nvPicPr>
        <p:blipFill>
          <a:blip r:embed="rId3"/>
          <a:stretch>
            <a:fillRect/>
          </a:stretch>
        </p:blipFill>
        <p:spPr>
          <a:xfrm>
            <a:off x="1658740" y="347579"/>
            <a:ext cx="6025311" cy="1460440"/>
          </a:xfrm>
          <a:prstGeom prst="rect">
            <a:avLst/>
          </a:prstGeom>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type="body" idx="1"/>
          </p:nvPr>
        </p:nvSpPr>
        <p:spPr>
          <a:xfrm>
            <a:off x="361700" y="1847925"/>
            <a:ext cx="8600400" cy="46620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1520"/>
              <a:buNone/>
            </a:pPr>
            <a:endParaRPr sz="1406" dirty="0"/>
          </a:p>
          <a:p>
            <a:pPr marL="365760" lvl="0" indent="-365760" algn="l" rtl="0">
              <a:lnSpc>
                <a:spcPct val="80000"/>
              </a:lnSpc>
              <a:spcBef>
                <a:spcPts val="437"/>
              </a:spcBef>
              <a:spcAft>
                <a:spcPts val="0"/>
              </a:spcAft>
              <a:buClr>
                <a:schemeClr val="dk1"/>
              </a:buClr>
              <a:buSzPts val="2185"/>
              <a:buFont typeface="Arial"/>
              <a:buChar char="•"/>
            </a:pPr>
            <a:r>
              <a:rPr lang="en-US" sz="2021" dirty="0"/>
              <a:t>Ballot Showcase: March 28</a:t>
            </a:r>
            <a:r>
              <a:rPr lang="en-US" sz="2021" baseline="30000" dirty="0"/>
              <a:t>th</a:t>
            </a:r>
            <a:r>
              <a:rPr lang="en-US" sz="2021" dirty="0"/>
              <a:t>, 2024. </a:t>
            </a:r>
            <a:endParaRPr sz="1942" dirty="0"/>
          </a:p>
          <a:p>
            <a:pPr marL="777240" lvl="1" indent="-365760" algn="l" rtl="0">
              <a:lnSpc>
                <a:spcPct val="80000"/>
              </a:lnSpc>
              <a:spcBef>
                <a:spcPts val="418"/>
              </a:spcBef>
              <a:spcAft>
                <a:spcPts val="0"/>
              </a:spcAft>
              <a:buClr>
                <a:schemeClr val="dk1"/>
              </a:buClr>
              <a:buSzPts val="2090"/>
              <a:buFont typeface="Arial"/>
              <a:buChar char="•"/>
            </a:pPr>
            <a:r>
              <a:rPr lang="en-US" sz="1933" dirty="0"/>
              <a:t>ALL finalists will have the opportunity to share their project with members.  </a:t>
            </a:r>
            <a:endParaRPr sz="1933" dirty="0"/>
          </a:p>
          <a:p>
            <a:pPr marL="777240" lvl="1" indent="-365760" algn="l" rtl="0">
              <a:lnSpc>
                <a:spcPct val="80000"/>
              </a:lnSpc>
              <a:spcBef>
                <a:spcPts val="418"/>
              </a:spcBef>
              <a:spcAft>
                <a:spcPts val="0"/>
              </a:spcAft>
              <a:buClr>
                <a:schemeClr val="dk1"/>
              </a:buClr>
              <a:buSzPts val="2090"/>
              <a:buFont typeface="Arial"/>
              <a:buChar char="•"/>
            </a:pPr>
            <a:r>
              <a:rPr lang="en-US" sz="1933" dirty="0"/>
              <a:t>Have other people able to speak to the members about the project.  Think about involving some of the people you serve to speak to members.</a:t>
            </a:r>
            <a:endParaRPr sz="1933" dirty="0"/>
          </a:p>
          <a:p>
            <a:pPr marL="777240" lvl="1" indent="-365760" algn="l" rtl="0">
              <a:lnSpc>
                <a:spcPct val="80000"/>
              </a:lnSpc>
              <a:spcBef>
                <a:spcPts val="418"/>
              </a:spcBef>
              <a:spcAft>
                <a:spcPts val="0"/>
              </a:spcAft>
              <a:buClr>
                <a:schemeClr val="dk1"/>
              </a:buClr>
              <a:buSzPts val="2090"/>
              <a:buChar char="•"/>
            </a:pPr>
            <a:r>
              <a:rPr lang="en-US" sz="1933" dirty="0"/>
              <a:t>Visual aids are helpful.</a:t>
            </a:r>
            <a:endParaRPr sz="1933" dirty="0"/>
          </a:p>
          <a:p>
            <a:pPr marL="777240" lvl="1" indent="-355806" algn="l" rtl="0">
              <a:lnSpc>
                <a:spcPct val="80000"/>
              </a:lnSpc>
              <a:spcBef>
                <a:spcPts val="418"/>
              </a:spcBef>
              <a:spcAft>
                <a:spcPts val="0"/>
              </a:spcAft>
              <a:buSzPts val="1933"/>
              <a:buChar char="•"/>
            </a:pPr>
            <a:r>
              <a:rPr lang="en-US" sz="1933" dirty="0"/>
              <a:t>Event format will be determined closer to the date and finalists will be given more details. </a:t>
            </a:r>
            <a:endParaRPr sz="1933" dirty="0"/>
          </a:p>
          <a:p>
            <a:pPr marL="777240" lvl="1" indent="-355806" algn="l" rtl="0">
              <a:lnSpc>
                <a:spcPct val="80000"/>
              </a:lnSpc>
              <a:spcBef>
                <a:spcPts val="418"/>
              </a:spcBef>
              <a:spcAft>
                <a:spcPts val="0"/>
              </a:spcAft>
              <a:buSzPts val="1933"/>
              <a:buChar char="•"/>
            </a:pPr>
            <a:r>
              <a:rPr lang="en-US" sz="1933" dirty="0"/>
              <a:t>The last few years’ virtual event was successful, we will be doing that again in addition to the physical showcase.</a:t>
            </a:r>
          </a:p>
          <a:p>
            <a:pPr marL="421434" lvl="1" indent="0" algn="l" rtl="0">
              <a:lnSpc>
                <a:spcPct val="80000"/>
              </a:lnSpc>
              <a:spcBef>
                <a:spcPts val="418"/>
              </a:spcBef>
              <a:spcAft>
                <a:spcPts val="0"/>
              </a:spcAft>
              <a:buSzPts val="1933"/>
              <a:buNone/>
            </a:pPr>
            <a:endParaRPr sz="2021" dirty="0"/>
          </a:p>
          <a:p>
            <a:pPr marL="365760" lvl="0" indent="-365760" algn="l" rtl="0">
              <a:lnSpc>
                <a:spcPct val="80000"/>
              </a:lnSpc>
              <a:spcBef>
                <a:spcPts val="437"/>
              </a:spcBef>
              <a:spcAft>
                <a:spcPts val="0"/>
              </a:spcAft>
              <a:buClr>
                <a:schemeClr val="dk1"/>
              </a:buClr>
              <a:buSzPts val="2185"/>
              <a:buFont typeface="Arial"/>
              <a:buChar char="•"/>
            </a:pPr>
            <a:r>
              <a:rPr lang="en-US" sz="2021" dirty="0"/>
              <a:t>Inspiration Grants: A max of  5 will be moved forward to attend the showcase and the members will vote for 2.</a:t>
            </a:r>
            <a:endParaRPr sz="1942" dirty="0"/>
          </a:p>
          <a:p>
            <a:pPr marL="365760" lvl="0" indent="-227011" algn="l" rtl="0">
              <a:lnSpc>
                <a:spcPct val="80000"/>
              </a:lnSpc>
              <a:spcBef>
                <a:spcPts val="437"/>
              </a:spcBef>
              <a:spcAft>
                <a:spcPts val="0"/>
              </a:spcAft>
              <a:buClr>
                <a:schemeClr val="dk1"/>
              </a:buClr>
              <a:buSzPts val="2185"/>
              <a:buFont typeface="Arial"/>
              <a:buNone/>
            </a:pPr>
            <a:endParaRPr sz="2021" dirty="0"/>
          </a:p>
          <a:p>
            <a:pPr marL="365760" lvl="0" indent="-365760" algn="l" rtl="0">
              <a:lnSpc>
                <a:spcPct val="80000"/>
              </a:lnSpc>
              <a:spcBef>
                <a:spcPts val="437"/>
              </a:spcBef>
              <a:spcAft>
                <a:spcPts val="0"/>
              </a:spcAft>
              <a:buClr>
                <a:schemeClr val="dk1"/>
              </a:buClr>
              <a:buSzPts val="2185"/>
              <a:buFont typeface="Arial"/>
              <a:buChar char="•"/>
            </a:pPr>
            <a:r>
              <a:rPr lang="en-US" sz="2021" dirty="0"/>
              <a:t>Acorn and Impact Grants: 6 from each category will be moved forward to attend the showcase and members will vote for 3 in each category.</a:t>
            </a:r>
            <a:endParaRPr sz="1942" dirty="0"/>
          </a:p>
          <a:p>
            <a:pPr marL="136525" lvl="0" indent="0" algn="l" rtl="0">
              <a:lnSpc>
                <a:spcPct val="80000"/>
              </a:lnSpc>
              <a:spcBef>
                <a:spcPts val="304"/>
              </a:spcBef>
              <a:spcAft>
                <a:spcPts val="0"/>
              </a:spcAft>
              <a:buClr>
                <a:schemeClr val="dk1"/>
              </a:buClr>
              <a:buSzPts val="1520"/>
              <a:buNone/>
            </a:pPr>
            <a:r>
              <a:rPr lang="en-US" sz="1406" dirty="0"/>
              <a:t>	</a:t>
            </a:r>
            <a:endParaRPr sz="1942" dirty="0"/>
          </a:p>
          <a:p>
            <a:pPr marL="0" lvl="0" indent="0" algn="l" rtl="0">
              <a:lnSpc>
                <a:spcPct val="80000"/>
              </a:lnSpc>
              <a:spcBef>
                <a:spcPts val="304"/>
              </a:spcBef>
              <a:spcAft>
                <a:spcPts val="0"/>
              </a:spcAft>
              <a:buClr>
                <a:schemeClr val="dk1"/>
              </a:buClr>
              <a:buSzPts val="1520"/>
              <a:buNone/>
            </a:pPr>
            <a:endParaRPr sz="1406" dirty="0"/>
          </a:p>
          <a:p>
            <a:pPr marL="365760" lvl="0" indent="-269240" algn="l" rtl="0">
              <a:lnSpc>
                <a:spcPct val="80000"/>
              </a:lnSpc>
              <a:spcBef>
                <a:spcPts val="304"/>
              </a:spcBef>
              <a:spcAft>
                <a:spcPts val="0"/>
              </a:spcAft>
              <a:buClr>
                <a:schemeClr val="dk1"/>
              </a:buClr>
              <a:buSzPts val="1520"/>
              <a:buNone/>
            </a:pPr>
            <a:endParaRPr sz="1406" dirty="0"/>
          </a:p>
        </p:txBody>
      </p:sp>
      <p:pic>
        <p:nvPicPr>
          <p:cNvPr id="3" name="Picture 2" descr="A close up of a logo&#10;&#10;Description automatically generated">
            <a:extLst>
              <a:ext uri="{FF2B5EF4-FFF2-40B4-BE49-F238E27FC236}">
                <a16:creationId xmlns:a16="http://schemas.microsoft.com/office/drawing/2014/main" id="{529B6DB3-721C-1100-424D-C241750CF965}"/>
              </a:ext>
            </a:extLst>
          </p:cNvPr>
          <p:cNvPicPr>
            <a:picLocks noChangeAspect="1"/>
          </p:cNvPicPr>
          <p:nvPr/>
        </p:nvPicPr>
        <p:blipFill>
          <a:blip r:embed="rId3"/>
          <a:stretch>
            <a:fillRect/>
          </a:stretch>
        </p:blipFill>
        <p:spPr>
          <a:xfrm>
            <a:off x="1894608" y="348075"/>
            <a:ext cx="5294477" cy="1283298"/>
          </a:xfrm>
          <a:prstGeom prst="rect">
            <a:avLst/>
          </a:prstGeom>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6"/>
          <p:cNvSpPr txBox="1">
            <a:spLocks noGrp="1"/>
          </p:cNvSpPr>
          <p:nvPr>
            <p:ph type="body" idx="1"/>
          </p:nvPr>
        </p:nvSpPr>
        <p:spPr>
          <a:xfrm>
            <a:off x="304800" y="2362200"/>
            <a:ext cx="8229600" cy="37338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3515"/>
              <a:buNone/>
            </a:pPr>
            <a:r>
              <a:rPr lang="en-US" sz="3515" b="1" dirty="0"/>
              <a:t>Voting Begins!</a:t>
            </a:r>
            <a:endParaRPr dirty="0"/>
          </a:p>
          <a:p>
            <a:pPr marL="0" lvl="0" indent="0" algn="ctr" rtl="0">
              <a:lnSpc>
                <a:spcPct val="80000"/>
              </a:lnSpc>
              <a:spcBef>
                <a:spcPts val="592"/>
              </a:spcBef>
              <a:spcAft>
                <a:spcPts val="0"/>
              </a:spcAft>
              <a:buClr>
                <a:schemeClr val="dk1"/>
              </a:buClr>
              <a:buSzPts val="2960"/>
              <a:buNone/>
            </a:pPr>
            <a:endParaRPr sz="2960" b="1" dirty="0"/>
          </a:p>
          <a:p>
            <a:pPr marL="365760" lvl="0" indent="-365760" algn="l" rtl="0">
              <a:lnSpc>
                <a:spcPct val="80000"/>
              </a:lnSpc>
              <a:spcBef>
                <a:spcPts val="610"/>
              </a:spcBef>
              <a:spcAft>
                <a:spcPts val="0"/>
              </a:spcAft>
              <a:buClr>
                <a:schemeClr val="dk1"/>
              </a:buClr>
              <a:buSzPts val="3052"/>
              <a:buFont typeface="Arial"/>
              <a:buChar char="•"/>
            </a:pPr>
            <a:r>
              <a:rPr lang="en-US" sz="3052" dirty="0"/>
              <a:t>Ballots are sent to our members via email, immediately following the Ballot Showcase.</a:t>
            </a:r>
            <a:endParaRPr dirty="0"/>
          </a:p>
          <a:p>
            <a:pPr marL="365760" lvl="0" indent="-171957" algn="l" rtl="0">
              <a:lnSpc>
                <a:spcPct val="80000"/>
              </a:lnSpc>
              <a:spcBef>
                <a:spcPts val="610"/>
              </a:spcBef>
              <a:spcAft>
                <a:spcPts val="0"/>
              </a:spcAft>
              <a:buClr>
                <a:schemeClr val="dk1"/>
              </a:buClr>
              <a:buSzPts val="3052"/>
              <a:buNone/>
            </a:pPr>
            <a:endParaRPr sz="3052" dirty="0"/>
          </a:p>
          <a:p>
            <a:pPr marL="365760" lvl="0" indent="-365760" algn="l" rtl="0">
              <a:lnSpc>
                <a:spcPct val="80000"/>
              </a:lnSpc>
              <a:spcBef>
                <a:spcPts val="610"/>
              </a:spcBef>
              <a:spcAft>
                <a:spcPts val="0"/>
              </a:spcAft>
              <a:buClr>
                <a:schemeClr val="dk1"/>
              </a:buClr>
              <a:buSzPts val="3052"/>
              <a:buFont typeface="Arial"/>
              <a:buChar char="•"/>
            </a:pPr>
            <a:r>
              <a:rPr lang="en-US" sz="3052" dirty="0"/>
              <a:t>Member voting closes at midnight on April 25</a:t>
            </a:r>
            <a:r>
              <a:rPr lang="en-US" sz="3052" baseline="30000" dirty="0"/>
              <a:t>th</a:t>
            </a:r>
            <a:r>
              <a:rPr lang="en-US" sz="3052" dirty="0"/>
              <a:t>, 2024</a:t>
            </a:r>
            <a:endParaRPr dirty="0"/>
          </a:p>
          <a:p>
            <a:pPr marL="136525" lvl="0" indent="0" algn="l" rtl="0">
              <a:lnSpc>
                <a:spcPct val="80000"/>
              </a:lnSpc>
              <a:spcBef>
                <a:spcPts val="592"/>
              </a:spcBef>
              <a:spcAft>
                <a:spcPts val="0"/>
              </a:spcAft>
              <a:buClr>
                <a:schemeClr val="dk1"/>
              </a:buClr>
              <a:buSzPts val="2960"/>
              <a:buNone/>
            </a:pPr>
            <a:r>
              <a:rPr lang="en-US" sz="2960" dirty="0"/>
              <a:t>	</a:t>
            </a:r>
            <a:endParaRPr dirty="0"/>
          </a:p>
          <a:p>
            <a:pPr marL="0" lvl="0" indent="0" algn="l" rtl="0">
              <a:lnSpc>
                <a:spcPct val="80000"/>
              </a:lnSpc>
              <a:spcBef>
                <a:spcPts val="592"/>
              </a:spcBef>
              <a:spcAft>
                <a:spcPts val="0"/>
              </a:spcAft>
              <a:buClr>
                <a:schemeClr val="dk1"/>
              </a:buClr>
              <a:buSzPts val="2960"/>
              <a:buNone/>
            </a:pPr>
            <a:endParaRPr sz="2960" dirty="0"/>
          </a:p>
          <a:p>
            <a:pPr marL="365760" lvl="0" indent="-177799" algn="l" rtl="0">
              <a:lnSpc>
                <a:spcPct val="80000"/>
              </a:lnSpc>
              <a:spcBef>
                <a:spcPts val="592"/>
              </a:spcBef>
              <a:spcAft>
                <a:spcPts val="0"/>
              </a:spcAft>
              <a:buClr>
                <a:schemeClr val="dk1"/>
              </a:buClr>
              <a:buSzPts val="2960"/>
              <a:buNone/>
            </a:pPr>
            <a:endParaRPr sz="2960" dirty="0"/>
          </a:p>
        </p:txBody>
      </p:sp>
      <p:pic>
        <p:nvPicPr>
          <p:cNvPr id="3" name="Picture 2" descr="A close up of a logo&#10;&#10;Description automatically generated">
            <a:extLst>
              <a:ext uri="{FF2B5EF4-FFF2-40B4-BE49-F238E27FC236}">
                <a16:creationId xmlns:a16="http://schemas.microsoft.com/office/drawing/2014/main" id="{FAD8ADFE-80C8-7AF8-7E62-81F2BA8C6995}"/>
              </a:ext>
            </a:extLst>
          </p:cNvPr>
          <p:cNvPicPr>
            <a:picLocks noChangeAspect="1"/>
          </p:cNvPicPr>
          <p:nvPr/>
        </p:nvPicPr>
        <p:blipFill>
          <a:blip r:embed="rId3"/>
          <a:stretch>
            <a:fillRect/>
          </a:stretch>
        </p:blipFill>
        <p:spPr>
          <a:xfrm>
            <a:off x="1366432" y="285233"/>
            <a:ext cx="6411136" cy="1553958"/>
          </a:xfrm>
          <a:prstGeom prst="rect">
            <a:avLst/>
          </a:prstGeom>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7"/>
          <p:cNvSpPr txBox="1">
            <a:spLocks noGrp="1"/>
          </p:cNvSpPr>
          <p:nvPr>
            <p:ph type="body" idx="1"/>
          </p:nvPr>
        </p:nvSpPr>
        <p:spPr>
          <a:xfrm>
            <a:off x="304800" y="2362200"/>
            <a:ext cx="8229600" cy="3733800"/>
          </a:xfrm>
          <a:prstGeom prst="rect">
            <a:avLst/>
          </a:prstGeom>
          <a:noFill/>
          <a:ln>
            <a:noFill/>
          </a:ln>
        </p:spPr>
        <p:txBody>
          <a:bodyPr spcFirstLastPara="1" wrap="square" lIns="91425" tIns="45700" rIns="91425" bIns="45700" anchor="t" anchorCtr="0">
            <a:noAutofit/>
          </a:bodyPr>
          <a:lstStyle/>
          <a:p>
            <a:pPr marL="0" lvl="0" indent="0" algn="ctr" rtl="0">
              <a:lnSpc>
                <a:spcPct val="70000"/>
              </a:lnSpc>
              <a:spcBef>
                <a:spcPts val="0"/>
              </a:spcBef>
              <a:spcAft>
                <a:spcPts val="0"/>
              </a:spcAft>
              <a:buClr>
                <a:schemeClr val="dk1"/>
              </a:buClr>
              <a:buSzPts val="3200"/>
              <a:buNone/>
            </a:pPr>
            <a:r>
              <a:rPr lang="en-US" sz="2960" b="1" dirty="0"/>
              <a:t>BALLOT RESULTS</a:t>
            </a:r>
            <a:endParaRPr sz="1942" dirty="0"/>
          </a:p>
          <a:p>
            <a:pPr marL="0" lvl="0" indent="0" algn="ctr" rtl="0">
              <a:lnSpc>
                <a:spcPct val="70000"/>
              </a:lnSpc>
              <a:spcBef>
                <a:spcPts val="640"/>
              </a:spcBef>
              <a:spcAft>
                <a:spcPts val="0"/>
              </a:spcAft>
              <a:buClr>
                <a:schemeClr val="dk1"/>
              </a:buClr>
              <a:buSzPts val="3200"/>
              <a:buNone/>
            </a:pPr>
            <a:endParaRPr sz="2960" dirty="0"/>
          </a:p>
          <a:p>
            <a:pPr marL="365760" lvl="0" indent="-365760" algn="l" rtl="0">
              <a:lnSpc>
                <a:spcPct val="70000"/>
              </a:lnSpc>
              <a:spcBef>
                <a:spcPts val="560"/>
              </a:spcBef>
              <a:spcAft>
                <a:spcPts val="0"/>
              </a:spcAft>
              <a:buClr>
                <a:schemeClr val="dk1"/>
              </a:buClr>
              <a:buSzPts val="2800"/>
              <a:buFont typeface="Arial"/>
              <a:buChar char="•"/>
            </a:pPr>
            <a:r>
              <a:rPr lang="en-US" sz="2590" dirty="0"/>
              <a:t>Reviewed by the WFED Cabinet.</a:t>
            </a:r>
            <a:endParaRPr sz="1942" dirty="0"/>
          </a:p>
          <a:p>
            <a:pPr marL="365760" lvl="0" indent="-187958" algn="l" rtl="0">
              <a:lnSpc>
                <a:spcPct val="70000"/>
              </a:lnSpc>
              <a:spcBef>
                <a:spcPts val="560"/>
              </a:spcBef>
              <a:spcAft>
                <a:spcPts val="0"/>
              </a:spcAft>
              <a:buClr>
                <a:schemeClr val="dk1"/>
              </a:buClr>
              <a:buSzPts val="2800"/>
              <a:buNone/>
            </a:pPr>
            <a:endParaRPr sz="2590" dirty="0"/>
          </a:p>
          <a:p>
            <a:pPr marL="365760" lvl="0" indent="-365760" algn="l" rtl="0">
              <a:lnSpc>
                <a:spcPct val="70000"/>
              </a:lnSpc>
              <a:spcBef>
                <a:spcPts val="560"/>
              </a:spcBef>
              <a:spcAft>
                <a:spcPts val="0"/>
              </a:spcAft>
              <a:buClr>
                <a:schemeClr val="dk1"/>
              </a:buClr>
              <a:buSzPts val="2800"/>
              <a:buFont typeface="Arial"/>
              <a:buChar char="•"/>
            </a:pPr>
            <a:r>
              <a:rPr lang="en-US" sz="2590" dirty="0"/>
              <a:t>Reviewed by the El Dorado Community Foundation Board.</a:t>
            </a:r>
            <a:endParaRPr sz="1942" dirty="0"/>
          </a:p>
          <a:p>
            <a:pPr marL="365760" lvl="0" indent="-187958" algn="l" rtl="0">
              <a:lnSpc>
                <a:spcPct val="70000"/>
              </a:lnSpc>
              <a:spcBef>
                <a:spcPts val="560"/>
              </a:spcBef>
              <a:spcAft>
                <a:spcPts val="0"/>
              </a:spcAft>
              <a:buClr>
                <a:schemeClr val="dk1"/>
              </a:buClr>
              <a:buSzPts val="2800"/>
              <a:buNone/>
            </a:pPr>
            <a:endParaRPr sz="2590" dirty="0"/>
          </a:p>
          <a:p>
            <a:pPr marL="365760" lvl="0" indent="-365760" algn="l" rtl="0">
              <a:lnSpc>
                <a:spcPct val="70000"/>
              </a:lnSpc>
              <a:spcBef>
                <a:spcPts val="560"/>
              </a:spcBef>
              <a:spcAft>
                <a:spcPts val="0"/>
              </a:spcAft>
              <a:buClr>
                <a:schemeClr val="dk1"/>
              </a:buClr>
              <a:buSzPts val="2800"/>
              <a:buFont typeface="Arial"/>
              <a:buChar char="•"/>
            </a:pPr>
            <a:r>
              <a:rPr lang="en-US" sz="2590" dirty="0"/>
              <a:t>Grant Recipients will be notified via email the week of May 10, 2024.</a:t>
            </a:r>
            <a:endParaRPr sz="1942" dirty="0"/>
          </a:p>
          <a:p>
            <a:pPr marL="365760" lvl="0" indent="-187958" algn="l" rtl="0">
              <a:lnSpc>
                <a:spcPct val="70000"/>
              </a:lnSpc>
              <a:spcBef>
                <a:spcPts val="560"/>
              </a:spcBef>
              <a:spcAft>
                <a:spcPts val="0"/>
              </a:spcAft>
              <a:buClr>
                <a:schemeClr val="dk1"/>
              </a:buClr>
              <a:buSzPts val="2800"/>
              <a:buFont typeface="Arial"/>
              <a:buNone/>
            </a:pPr>
            <a:endParaRPr sz="2590" dirty="0"/>
          </a:p>
          <a:p>
            <a:pPr marL="365760" lvl="0" indent="-305435" algn="l" rtl="0">
              <a:lnSpc>
                <a:spcPct val="70000"/>
              </a:lnSpc>
              <a:spcBef>
                <a:spcPts val="190"/>
              </a:spcBef>
              <a:spcAft>
                <a:spcPts val="0"/>
              </a:spcAft>
              <a:buClr>
                <a:schemeClr val="dk1"/>
              </a:buClr>
              <a:buSzPts val="950"/>
              <a:buNone/>
            </a:pPr>
            <a:endParaRPr sz="878" dirty="0"/>
          </a:p>
          <a:p>
            <a:pPr marL="0" lvl="0" indent="0" algn="l" rtl="0">
              <a:lnSpc>
                <a:spcPct val="70000"/>
              </a:lnSpc>
              <a:spcBef>
                <a:spcPts val="190"/>
              </a:spcBef>
              <a:spcAft>
                <a:spcPts val="0"/>
              </a:spcAft>
              <a:buClr>
                <a:schemeClr val="dk1"/>
              </a:buClr>
              <a:buSzPts val="950"/>
              <a:buNone/>
            </a:pPr>
            <a:r>
              <a:rPr lang="en-US" sz="878" dirty="0"/>
              <a:t>	</a:t>
            </a:r>
            <a:endParaRPr sz="1942" dirty="0"/>
          </a:p>
          <a:p>
            <a:pPr marL="0" lvl="0" indent="0" algn="l" rtl="0">
              <a:lnSpc>
                <a:spcPct val="70000"/>
              </a:lnSpc>
              <a:spcBef>
                <a:spcPts val="160"/>
              </a:spcBef>
              <a:spcAft>
                <a:spcPts val="0"/>
              </a:spcAft>
              <a:buClr>
                <a:schemeClr val="dk1"/>
              </a:buClr>
              <a:buSzPts val="800"/>
              <a:buNone/>
            </a:pPr>
            <a:endParaRPr sz="740" dirty="0"/>
          </a:p>
          <a:p>
            <a:pPr marL="365760" lvl="0" indent="-314960" algn="l" rtl="0">
              <a:lnSpc>
                <a:spcPct val="70000"/>
              </a:lnSpc>
              <a:spcBef>
                <a:spcPts val="160"/>
              </a:spcBef>
              <a:spcAft>
                <a:spcPts val="0"/>
              </a:spcAft>
              <a:buClr>
                <a:schemeClr val="dk1"/>
              </a:buClr>
              <a:buSzPts val="800"/>
              <a:buNone/>
            </a:pPr>
            <a:endParaRPr sz="740" dirty="0"/>
          </a:p>
        </p:txBody>
      </p:sp>
      <p:pic>
        <p:nvPicPr>
          <p:cNvPr id="3" name="Picture 2" descr="A close up of a logo&#10;&#10;Description automatically generated">
            <a:extLst>
              <a:ext uri="{FF2B5EF4-FFF2-40B4-BE49-F238E27FC236}">
                <a16:creationId xmlns:a16="http://schemas.microsoft.com/office/drawing/2014/main" id="{D29BA193-F976-B773-B805-A1833169B6FF}"/>
              </a:ext>
            </a:extLst>
          </p:cNvPr>
          <p:cNvPicPr>
            <a:picLocks noChangeAspect="1"/>
          </p:cNvPicPr>
          <p:nvPr/>
        </p:nvPicPr>
        <p:blipFill>
          <a:blip r:embed="rId3"/>
          <a:stretch>
            <a:fillRect/>
          </a:stretch>
        </p:blipFill>
        <p:spPr>
          <a:xfrm>
            <a:off x="1271042" y="263236"/>
            <a:ext cx="6601916" cy="1600200"/>
          </a:xfrm>
          <a:prstGeom prst="rect">
            <a:avLst/>
          </a:prstGeom>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8"/>
          <p:cNvSpPr txBox="1">
            <a:spLocks noGrp="1"/>
          </p:cNvSpPr>
          <p:nvPr>
            <p:ph type="body" idx="1"/>
          </p:nvPr>
        </p:nvSpPr>
        <p:spPr>
          <a:xfrm>
            <a:off x="304800" y="2362200"/>
            <a:ext cx="8229600" cy="3733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4400"/>
              <a:buNone/>
            </a:pPr>
            <a:r>
              <a:rPr lang="en-US" sz="4400" dirty="0"/>
              <a:t>Let’s Celebrate!</a:t>
            </a:r>
            <a:endParaRPr dirty="0"/>
          </a:p>
          <a:p>
            <a:pPr marL="0" lvl="0" indent="0" algn="ctr" rtl="0">
              <a:lnSpc>
                <a:spcPct val="90000"/>
              </a:lnSpc>
              <a:spcBef>
                <a:spcPts val="640"/>
              </a:spcBef>
              <a:spcAft>
                <a:spcPts val="0"/>
              </a:spcAft>
              <a:buClr>
                <a:schemeClr val="dk1"/>
              </a:buClr>
              <a:buSzPts val="3200"/>
              <a:buNone/>
            </a:pPr>
            <a:endParaRPr sz="3200" dirty="0"/>
          </a:p>
          <a:p>
            <a:pPr marL="136525" lvl="0" indent="0" algn="ctr" rtl="0">
              <a:lnSpc>
                <a:spcPct val="90000"/>
              </a:lnSpc>
              <a:spcBef>
                <a:spcPts val="640"/>
              </a:spcBef>
              <a:spcAft>
                <a:spcPts val="0"/>
              </a:spcAft>
              <a:buClr>
                <a:schemeClr val="dk1"/>
              </a:buClr>
              <a:buSzPts val="3200"/>
              <a:buNone/>
            </a:pPr>
            <a:r>
              <a:rPr lang="en-US" sz="3200" dirty="0"/>
              <a:t>Grants Gala: May 16, 2024	</a:t>
            </a:r>
            <a:endParaRPr dirty="0"/>
          </a:p>
          <a:p>
            <a:pPr marL="0" lvl="0" indent="0" algn="l" rtl="0">
              <a:lnSpc>
                <a:spcPct val="90000"/>
              </a:lnSpc>
              <a:spcBef>
                <a:spcPts val="640"/>
              </a:spcBef>
              <a:spcAft>
                <a:spcPts val="0"/>
              </a:spcAft>
              <a:buClr>
                <a:schemeClr val="dk1"/>
              </a:buClr>
              <a:buSzPts val="3200"/>
              <a:buNone/>
            </a:pPr>
            <a:endParaRPr sz="3200" dirty="0"/>
          </a:p>
          <a:p>
            <a:pPr marL="365760" lvl="0" indent="-162559" algn="l" rtl="0">
              <a:lnSpc>
                <a:spcPct val="90000"/>
              </a:lnSpc>
              <a:spcBef>
                <a:spcPts val="640"/>
              </a:spcBef>
              <a:spcAft>
                <a:spcPts val="0"/>
              </a:spcAft>
              <a:buClr>
                <a:schemeClr val="dk1"/>
              </a:buClr>
              <a:buSzPts val="3200"/>
              <a:buNone/>
            </a:pPr>
            <a:endParaRPr sz="3200" dirty="0"/>
          </a:p>
        </p:txBody>
      </p:sp>
      <p:pic>
        <p:nvPicPr>
          <p:cNvPr id="3" name="Picture 2" descr="A close up of a logo&#10;&#10;Description automatically generated">
            <a:extLst>
              <a:ext uri="{FF2B5EF4-FFF2-40B4-BE49-F238E27FC236}">
                <a16:creationId xmlns:a16="http://schemas.microsoft.com/office/drawing/2014/main" id="{7A041638-3C7F-29F9-250B-00F11D9C563F}"/>
              </a:ext>
            </a:extLst>
          </p:cNvPr>
          <p:cNvPicPr>
            <a:picLocks noChangeAspect="1"/>
          </p:cNvPicPr>
          <p:nvPr/>
        </p:nvPicPr>
        <p:blipFill>
          <a:blip r:embed="rId3"/>
          <a:stretch>
            <a:fillRect/>
          </a:stretch>
        </p:blipFill>
        <p:spPr>
          <a:xfrm>
            <a:off x="1142434" y="221673"/>
            <a:ext cx="6859131" cy="1662545"/>
          </a:xfrm>
          <a:prstGeom prst="rect">
            <a:avLst/>
          </a:prstGeom>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FC9EA2-C6E4-D57D-591F-4573ABA75EFA}"/>
              </a:ext>
            </a:extLst>
          </p:cNvPr>
          <p:cNvSpPr txBox="1"/>
          <p:nvPr/>
        </p:nvSpPr>
        <p:spPr>
          <a:xfrm>
            <a:off x="955964" y="2109355"/>
            <a:ext cx="5652654" cy="2554545"/>
          </a:xfrm>
          <a:prstGeom prst="rect">
            <a:avLst/>
          </a:prstGeom>
          <a:noFill/>
        </p:spPr>
        <p:txBody>
          <a:bodyPr wrap="square" rtlCol="0">
            <a:spAutoFit/>
          </a:bodyPr>
          <a:lstStyle/>
          <a:p>
            <a:endParaRPr lang="en-US" sz="4000" dirty="0"/>
          </a:p>
          <a:p>
            <a:r>
              <a:rPr lang="en-US" sz="4000" dirty="0"/>
              <a:t>What’s Next?</a:t>
            </a:r>
          </a:p>
          <a:p>
            <a:r>
              <a:rPr lang="en-US" sz="4000" dirty="0"/>
              <a:t>Steps for after the </a:t>
            </a:r>
          </a:p>
          <a:p>
            <a:r>
              <a:rPr lang="en-US" sz="4000" dirty="0"/>
              <a:t>Grants are awarded.</a:t>
            </a:r>
          </a:p>
        </p:txBody>
      </p:sp>
      <p:pic>
        <p:nvPicPr>
          <p:cNvPr id="4" name="Picture 3" descr="A blue and white logo&#10;&#10;Description automatically generated">
            <a:extLst>
              <a:ext uri="{FF2B5EF4-FFF2-40B4-BE49-F238E27FC236}">
                <a16:creationId xmlns:a16="http://schemas.microsoft.com/office/drawing/2014/main" id="{221F98AD-DAD5-CE87-3D74-A4675FBFCD38}"/>
              </a:ext>
            </a:extLst>
          </p:cNvPr>
          <p:cNvPicPr>
            <a:picLocks noChangeAspect="1"/>
          </p:cNvPicPr>
          <p:nvPr/>
        </p:nvPicPr>
        <p:blipFill>
          <a:blip r:embed="rId2"/>
          <a:stretch>
            <a:fillRect/>
          </a:stretch>
        </p:blipFill>
        <p:spPr>
          <a:xfrm>
            <a:off x="105249" y="94858"/>
            <a:ext cx="1327355" cy="1327355"/>
          </a:xfrm>
          <a:prstGeom prst="rect">
            <a:avLst/>
          </a:prstGeom>
        </p:spPr>
      </p:pic>
    </p:spTree>
    <p:extLst>
      <p:ext uri="{BB962C8B-B14F-4D97-AF65-F5344CB8AC3E}">
        <p14:creationId xmlns:p14="http://schemas.microsoft.com/office/powerpoint/2010/main" val="2614205197"/>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0"/>
          <p:cNvSpPr txBox="1">
            <a:spLocks noGrp="1"/>
          </p:cNvSpPr>
          <p:nvPr>
            <p:ph type="body" idx="1"/>
          </p:nvPr>
        </p:nvSpPr>
        <p:spPr>
          <a:xfrm>
            <a:off x="699247" y="2248347"/>
            <a:ext cx="7745400" cy="3877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360"/>
              </a:spcBef>
              <a:spcAft>
                <a:spcPts val="0"/>
              </a:spcAft>
              <a:buClr>
                <a:schemeClr val="dk1"/>
              </a:buClr>
              <a:buSzPts val="4800"/>
              <a:buNone/>
            </a:pPr>
            <a:r>
              <a:rPr lang="en-US" sz="4800" b="1" dirty="0"/>
              <a:t>Receiving Funds</a:t>
            </a:r>
          </a:p>
          <a:p>
            <a:pPr marL="0" lvl="0" indent="0" algn="ctr" rtl="0">
              <a:lnSpc>
                <a:spcPct val="90000"/>
              </a:lnSpc>
              <a:spcBef>
                <a:spcPts val="360"/>
              </a:spcBef>
              <a:spcAft>
                <a:spcPts val="0"/>
              </a:spcAft>
              <a:buClr>
                <a:schemeClr val="dk1"/>
              </a:buClr>
              <a:buSzPts val="4800"/>
              <a:buNone/>
            </a:pPr>
            <a:endParaRPr sz="4800" b="1" dirty="0"/>
          </a:p>
          <a:p>
            <a:pPr marL="457200" lvl="0" indent="-342900" algn="l" rtl="0">
              <a:lnSpc>
                <a:spcPct val="90000"/>
              </a:lnSpc>
              <a:spcBef>
                <a:spcPts val="360"/>
              </a:spcBef>
              <a:spcAft>
                <a:spcPts val="0"/>
              </a:spcAft>
              <a:buClr>
                <a:schemeClr val="dk1"/>
              </a:buClr>
              <a:buSzPts val="1800"/>
              <a:buChar char="●"/>
            </a:pPr>
            <a:r>
              <a:rPr lang="en-US" dirty="0"/>
              <a:t>All grant recipients will receive funds and sign agreements at the Funding Meeting.</a:t>
            </a:r>
            <a:endParaRPr dirty="0"/>
          </a:p>
          <a:p>
            <a:pPr marL="457200" lvl="0" indent="-342900" algn="l" rtl="0">
              <a:lnSpc>
                <a:spcPct val="90000"/>
              </a:lnSpc>
              <a:spcBef>
                <a:spcPts val="0"/>
              </a:spcBef>
              <a:spcAft>
                <a:spcPts val="0"/>
              </a:spcAft>
              <a:buClr>
                <a:schemeClr val="dk1"/>
              </a:buClr>
              <a:buSzPts val="1800"/>
              <a:buChar char="●"/>
            </a:pPr>
            <a:r>
              <a:rPr lang="en-US" dirty="0"/>
              <a:t>Meeting will be scheduled May 31, 2024.</a:t>
            </a:r>
            <a:endParaRPr dirty="0"/>
          </a:p>
          <a:p>
            <a:pPr marL="457200" lvl="0" indent="-342900" algn="l" rtl="0">
              <a:lnSpc>
                <a:spcPct val="90000"/>
              </a:lnSpc>
              <a:spcBef>
                <a:spcPts val="0"/>
              </a:spcBef>
              <a:spcAft>
                <a:spcPts val="0"/>
              </a:spcAft>
              <a:buClr>
                <a:schemeClr val="dk1"/>
              </a:buClr>
              <a:buSzPts val="1800"/>
              <a:buChar char="●"/>
            </a:pPr>
            <a:r>
              <a:rPr lang="en-US" dirty="0"/>
              <a:t>Site Visit Committee then takes over as the grant’s liaison. </a:t>
            </a:r>
            <a:endParaRPr dirty="0"/>
          </a:p>
        </p:txBody>
      </p:sp>
      <p:pic>
        <p:nvPicPr>
          <p:cNvPr id="3" name="Picture 2" descr="A close up of a logo&#10;&#10;Description automatically generated">
            <a:extLst>
              <a:ext uri="{FF2B5EF4-FFF2-40B4-BE49-F238E27FC236}">
                <a16:creationId xmlns:a16="http://schemas.microsoft.com/office/drawing/2014/main" id="{75A6F870-0555-C882-40D9-57E445127875}"/>
              </a:ext>
            </a:extLst>
          </p:cNvPr>
          <p:cNvPicPr>
            <a:picLocks noChangeAspect="1"/>
          </p:cNvPicPr>
          <p:nvPr/>
        </p:nvPicPr>
        <p:blipFill>
          <a:blip r:embed="rId3"/>
          <a:stretch>
            <a:fillRect/>
          </a:stretch>
        </p:blipFill>
        <p:spPr>
          <a:xfrm>
            <a:off x="1884217" y="461880"/>
            <a:ext cx="5768087" cy="139809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1"/>
          <p:cNvSpPr txBox="1">
            <a:spLocks noGrp="1"/>
          </p:cNvSpPr>
          <p:nvPr>
            <p:ph type="body" idx="1"/>
          </p:nvPr>
        </p:nvSpPr>
        <p:spPr>
          <a:xfrm>
            <a:off x="304800" y="1769175"/>
            <a:ext cx="8229600" cy="46023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4600"/>
              <a:buNone/>
            </a:pPr>
            <a:r>
              <a:rPr lang="en-US" sz="4600" b="1"/>
              <a:t>Reporting Requirements</a:t>
            </a:r>
            <a:endParaRPr/>
          </a:p>
          <a:p>
            <a:pPr marL="0" lvl="0" indent="0" algn="l" rtl="0">
              <a:lnSpc>
                <a:spcPct val="90000"/>
              </a:lnSpc>
              <a:spcBef>
                <a:spcPts val="720"/>
              </a:spcBef>
              <a:spcAft>
                <a:spcPts val="0"/>
              </a:spcAft>
              <a:buClr>
                <a:schemeClr val="dk1"/>
              </a:buClr>
              <a:buSzPts val="3600"/>
              <a:buNone/>
            </a:pPr>
            <a:endParaRPr/>
          </a:p>
          <a:p>
            <a:pPr marL="365760" lvl="0" indent="-365760" algn="l" rtl="0">
              <a:lnSpc>
                <a:spcPct val="90000"/>
              </a:lnSpc>
              <a:spcBef>
                <a:spcPts val="640"/>
              </a:spcBef>
              <a:spcAft>
                <a:spcPts val="0"/>
              </a:spcAft>
              <a:buClr>
                <a:schemeClr val="dk1"/>
              </a:buClr>
              <a:buSzPts val="3200"/>
              <a:buFont typeface="Arial"/>
              <a:buChar char="•"/>
            </a:pPr>
            <a:r>
              <a:rPr lang="en-US" sz="3200"/>
              <a:t>All grant recipients will submit interim and final grant reports that include a budget. </a:t>
            </a:r>
            <a:endParaRPr/>
          </a:p>
          <a:p>
            <a:pPr marL="365760" lvl="0" indent="-365760" algn="l" rtl="0">
              <a:lnSpc>
                <a:spcPct val="90000"/>
              </a:lnSpc>
              <a:spcBef>
                <a:spcPts val="640"/>
              </a:spcBef>
              <a:spcAft>
                <a:spcPts val="0"/>
              </a:spcAft>
              <a:buClr>
                <a:schemeClr val="dk1"/>
              </a:buClr>
              <a:buSzPts val="3200"/>
              <a:buFont typeface="Arial"/>
              <a:buChar char="•"/>
            </a:pPr>
            <a:r>
              <a:rPr lang="en-US" sz="3200"/>
              <a:t>Reports will be submitted using the online system, recipients will be sent the notification. </a:t>
            </a:r>
            <a:endParaRPr sz="3200"/>
          </a:p>
          <a:p>
            <a:pPr marL="365760" lvl="0" indent="-365760" algn="l" rtl="0">
              <a:lnSpc>
                <a:spcPct val="90000"/>
              </a:lnSpc>
              <a:spcBef>
                <a:spcPts val="640"/>
              </a:spcBef>
              <a:spcAft>
                <a:spcPts val="0"/>
              </a:spcAft>
              <a:buSzPts val="3200"/>
              <a:buChar char="•"/>
            </a:pPr>
            <a:r>
              <a:rPr lang="en-US" sz="3200"/>
              <a:t>Site Visit Committee will be responsible for all follow up activities from funding forward.</a:t>
            </a:r>
            <a:endParaRPr sz="3200"/>
          </a:p>
          <a:p>
            <a:pPr marL="0" lvl="0" indent="0" algn="l" rtl="0">
              <a:lnSpc>
                <a:spcPct val="90000"/>
              </a:lnSpc>
              <a:spcBef>
                <a:spcPts val="700"/>
              </a:spcBef>
              <a:spcAft>
                <a:spcPts val="0"/>
              </a:spcAft>
              <a:buClr>
                <a:schemeClr val="dk1"/>
              </a:buClr>
              <a:buSzPts val="3500"/>
              <a:buNone/>
            </a:pPr>
            <a:endParaRPr sz="3500"/>
          </a:p>
          <a:p>
            <a:pPr marL="0" lvl="0" indent="0" algn="l" rtl="0">
              <a:lnSpc>
                <a:spcPct val="90000"/>
              </a:lnSpc>
              <a:spcBef>
                <a:spcPts val="640"/>
              </a:spcBef>
              <a:spcAft>
                <a:spcPts val="0"/>
              </a:spcAft>
              <a:buClr>
                <a:schemeClr val="dk1"/>
              </a:buClr>
              <a:buSzPts val="3200"/>
              <a:buNone/>
            </a:pPr>
            <a:endParaRPr sz="3200"/>
          </a:p>
          <a:p>
            <a:pPr marL="0" lvl="0" indent="0" algn="l" rtl="0">
              <a:lnSpc>
                <a:spcPct val="90000"/>
              </a:lnSpc>
              <a:spcBef>
                <a:spcPts val="640"/>
              </a:spcBef>
              <a:spcAft>
                <a:spcPts val="0"/>
              </a:spcAft>
              <a:buClr>
                <a:schemeClr val="dk1"/>
              </a:buClr>
              <a:buSzPts val="3200"/>
              <a:buNone/>
            </a:pPr>
            <a:endParaRPr sz="3200"/>
          </a:p>
          <a:p>
            <a:pPr marL="365760" lvl="0" indent="-162559" algn="l" rtl="0">
              <a:lnSpc>
                <a:spcPct val="90000"/>
              </a:lnSpc>
              <a:spcBef>
                <a:spcPts val="640"/>
              </a:spcBef>
              <a:spcAft>
                <a:spcPts val="0"/>
              </a:spcAft>
              <a:buClr>
                <a:schemeClr val="dk1"/>
              </a:buClr>
              <a:buSzPts val="3200"/>
              <a:buNone/>
            </a:pPr>
            <a:endParaRPr sz="3200"/>
          </a:p>
        </p:txBody>
      </p:sp>
      <p:pic>
        <p:nvPicPr>
          <p:cNvPr id="3" name="Picture 2" descr="A close up of a logo&#10;&#10;Description automatically generated">
            <a:extLst>
              <a:ext uri="{FF2B5EF4-FFF2-40B4-BE49-F238E27FC236}">
                <a16:creationId xmlns:a16="http://schemas.microsoft.com/office/drawing/2014/main" id="{2C385D63-2318-AB37-FF33-66AD298606BA}"/>
              </a:ext>
            </a:extLst>
          </p:cNvPr>
          <p:cNvPicPr>
            <a:picLocks noChangeAspect="1"/>
          </p:cNvPicPr>
          <p:nvPr/>
        </p:nvPicPr>
        <p:blipFill>
          <a:blip r:embed="rId3"/>
          <a:stretch>
            <a:fillRect/>
          </a:stretch>
        </p:blipFill>
        <p:spPr>
          <a:xfrm>
            <a:off x="1926097" y="289098"/>
            <a:ext cx="5291806" cy="1282650"/>
          </a:xfrm>
          <a:prstGeom prst="rect">
            <a:avLst/>
          </a:prstGeom>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2"/>
          <p:cNvSpPr txBox="1">
            <a:spLocks noGrp="1"/>
          </p:cNvSpPr>
          <p:nvPr>
            <p:ph type="body" idx="1"/>
          </p:nvPr>
        </p:nvSpPr>
        <p:spPr>
          <a:xfrm>
            <a:off x="304800" y="2362200"/>
            <a:ext cx="8229600" cy="3733800"/>
          </a:xfrm>
          <a:prstGeom prst="rect">
            <a:avLst/>
          </a:prstGeom>
          <a:noFill/>
          <a:ln>
            <a:noFill/>
          </a:ln>
        </p:spPr>
        <p:txBody>
          <a:bodyPr spcFirstLastPara="1" wrap="square" lIns="91425" tIns="45700" rIns="91425" bIns="45700" anchor="t" anchorCtr="0">
            <a:noAutofit/>
          </a:bodyPr>
          <a:lstStyle/>
          <a:p>
            <a:pPr marL="0" lvl="0" indent="0" algn="ctr" rtl="0">
              <a:lnSpc>
                <a:spcPct val="70000"/>
              </a:lnSpc>
              <a:spcBef>
                <a:spcPts val="0"/>
              </a:spcBef>
              <a:spcAft>
                <a:spcPts val="0"/>
              </a:spcAft>
              <a:buClr>
                <a:schemeClr val="dk1"/>
              </a:buClr>
              <a:buSzPts val="3600"/>
              <a:buNone/>
            </a:pPr>
            <a:r>
              <a:rPr lang="en-US" sz="1942" b="1"/>
              <a:t>Site Visit Committee</a:t>
            </a:r>
            <a:endParaRPr sz="1942"/>
          </a:p>
          <a:p>
            <a:pPr marL="365760" lvl="0" indent="-213359" algn="l" rtl="0">
              <a:lnSpc>
                <a:spcPct val="80000"/>
              </a:lnSpc>
              <a:spcBef>
                <a:spcPts val="520"/>
              </a:spcBef>
              <a:spcAft>
                <a:spcPts val="0"/>
              </a:spcAft>
              <a:buClr>
                <a:schemeClr val="dk1"/>
              </a:buClr>
              <a:buSzPts val="2400"/>
              <a:buFont typeface="Arial"/>
              <a:buNone/>
            </a:pPr>
            <a:endParaRPr sz="1942"/>
          </a:p>
          <a:p>
            <a:pPr marL="365760" lvl="0" indent="-365760" algn="l" rtl="0">
              <a:lnSpc>
                <a:spcPct val="80000"/>
              </a:lnSpc>
              <a:spcBef>
                <a:spcPts val="520"/>
              </a:spcBef>
              <a:spcAft>
                <a:spcPts val="0"/>
              </a:spcAft>
              <a:buClr>
                <a:schemeClr val="dk1"/>
              </a:buClr>
              <a:buSzPts val="2400"/>
              <a:buFont typeface="Arial"/>
              <a:buChar char="•"/>
            </a:pPr>
            <a:r>
              <a:rPr lang="en-US" sz="1942"/>
              <a:t>In the fall the Site Visit Committee will contact the past year’s Inspiration, Acorn and Impact Grant recipients.</a:t>
            </a:r>
            <a:endParaRPr sz="1942"/>
          </a:p>
          <a:p>
            <a:pPr marL="365760" lvl="0" indent="-336708" algn="l" rtl="0">
              <a:lnSpc>
                <a:spcPct val="80000"/>
              </a:lnSpc>
              <a:spcBef>
                <a:spcPts val="520"/>
              </a:spcBef>
              <a:spcAft>
                <a:spcPts val="0"/>
              </a:spcAft>
              <a:buSzPts val="1942"/>
              <a:buChar char="•"/>
            </a:pPr>
            <a:r>
              <a:rPr lang="en-US" sz="1942"/>
              <a:t>Each grant recipient will have one main point of contact on the Site Visit Committee. This will be the first person to contact regarding any questions or issues which arise, and who will arrange for a site visit based on the project timeline.</a:t>
            </a:r>
            <a:endParaRPr sz="1942"/>
          </a:p>
          <a:p>
            <a:pPr marL="365760" lvl="0" indent="-365760" algn="l" rtl="0">
              <a:lnSpc>
                <a:spcPct val="80000"/>
              </a:lnSpc>
              <a:spcBef>
                <a:spcPts val="520"/>
              </a:spcBef>
              <a:spcAft>
                <a:spcPts val="0"/>
              </a:spcAft>
              <a:buClr>
                <a:schemeClr val="dk1"/>
              </a:buClr>
              <a:buSzPts val="2400"/>
              <a:buFont typeface="Arial"/>
              <a:buChar char="•"/>
            </a:pPr>
            <a:r>
              <a:rPr lang="en-US" sz="1942"/>
              <a:t>Reviews the progress made towards goals and outcomes as defined in the nonprofit’s award proposal</a:t>
            </a:r>
            <a:endParaRPr sz="1942"/>
          </a:p>
          <a:p>
            <a:pPr marL="365760" lvl="0" indent="-365760" algn="l" rtl="0">
              <a:lnSpc>
                <a:spcPct val="80000"/>
              </a:lnSpc>
              <a:spcBef>
                <a:spcPts val="520"/>
              </a:spcBef>
              <a:spcAft>
                <a:spcPts val="0"/>
              </a:spcAft>
              <a:buClr>
                <a:schemeClr val="dk1"/>
              </a:buClr>
              <a:buSzPts val="2400"/>
              <a:buFont typeface="Arial"/>
              <a:buChar char="•"/>
            </a:pPr>
            <a:r>
              <a:rPr lang="en-US" sz="1942"/>
              <a:t>Experiences firsthand the programs or projects in action </a:t>
            </a:r>
            <a:endParaRPr sz="1942"/>
          </a:p>
          <a:p>
            <a:pPr marL="365760" lvl="0" indent="-365760" algn="l" rtl="0">
              <a:lnSpc>
                <a:spcPct val="80000"/>
              </a:lnSpc>
              <a:spcBef>
                <a:spcPts val="520"/>
              </a:spcBef>
              <a:spcAft>
                <a:spcPts val="0"/>
              </a:spcAft>
              <a:buClr>
                <a:schemeClr val="dk1"/>
              </a:buClr>
              <a:buSzPts val="2400"/>
              <a:buFont typeface="Arial"/>
              <a:buChar char="•"/>
            </a:pPr>
            <a:r>
              <a:rPr lang="en-US" sz="1942"/>
              <a:t>Submits a report that is reviewed by the Grants Committee, the WFED Cabinet, and our members.</a:t>
            </a:r>
            <a:endParaRPr sz="1942"/>
          </a:p>
          <a:p>
            <a:pPr marL="0" lvl="0" indent="0" algn="l" rtl="0">
              <a:lnSpc>
                <a:spcPct val="70000"/>
              </a:lnSpc>
              <a:spcBef>
                <a:spcPts val="640"/>
              </a:spcBef>
              <a:spcAft>
                <a:spcPts val="0"/>
              </a:spcAft>
              <a:buClr>
                <a:schemeClr val="dk1"/>
              </a:buClr>
              <a:buSzPts val="3200"/>
              <a:buNone/>
            </a:pPr>
            <a:endParaRPr sz="1942"/>
          </a:p>
          <a:p>
            <a:pPr marL="0" lvl="0" indent="0" algn="l" rtl="0">
              <a:lnSpc>
                <a:spcPct val="70000"/>
              </a:lnSpc>
              <a:spcBef>
                <a:spcPts val="480"/>
              </a:spcBef>
              <a:spcAft>
                <a:spcPts val="0"/>
              </a:spcAft>
              <a:buClr>
                <a:schemeClr val="dk1"/>
              </a:buClr>
              <a:buSzPts val="2400"/>
              <a:buNone/>
            </a:pPr>
            <a:endParaRPr sz="1942"/>
          </a:p>
          <a:p>
            <a:pPr marL="0" lvl="0" indent="0" algn="ctr" rtl="0">
              <a:lnSpc>
                <a:spcPct val="70000"/>
              </a:lnSpc>
              <a:spcBef>
                <a:spcPts val="220"/>
              </a:spcBef>
              <a:spcAft>
                <a:spcPts val="0"/>
              </a:spcAft>
              <a:buClr>
                <a:schemeClr val="dk1"/>
              </a:buClr>
              <a:buSzPts val="1100"/>
              <a:buNone/>
            </a:pPr>
            <a:endParaRPr sz="1942"/>
          </a:p>
          <a:p>
            <a:pPr marL="136525" lvl="0" indent="0" algn="l" rtl="0">
              <a:lnSpc>
                <a:spcPct val="70000"/>
              </a:lnSpc>
              <a:spcBef>
                <a:spcPts val="160"/>
              </a:spcBef>
              <a:spcAft>
                <a:spcPts val="0"/>
              </a:spcAft>
              <a:buClr>
                <a:schemeClr val="dk1"/>
              </a:buClr>
              <a:buSzPts val="800"/>
              <a:buNone/>
            </a:pPr>
            <a:r>
              <a:rPr lang="en-US" sz="1942"/>
              <a:t>	</a:t>
            </a:r>
            <a:endParaRPr sz="1942"/>
          </a:p>
          <a:p>
            <a:pPr marL="0" lvl="0" indent="0" algn="l" rtl="0">
              <a:lnSpc>
                <a:spcPct val="70000"/>
              </a:lnSpc>
              <a:spcBef>
                <a:spcPts val="160"/>
              </a:spcBef>
              <a:spcAft>
                <a:spcPts val="0"/>
              </a:spcAft>
              <a:buClr>
                <a:schemeClr val="dk1"/>
              </a:buClr>
              <a:buSzPts val="800"/>
              <a:buNone/>
            </a:pPr>
            <a:endParaRPr sz="1942"/>
          </a:p>
          <a:p>
            <a:pPr marL="365760" lvl="0" indent="-314960" algn="l" rtl="0">
              <a:lnSpc>
                <a:spcPct val="70000"/>
              </a:lnSpc>
              <a:spcBef>
                <a:spcPts val="160"/>
              </a:spcBef>
              <a:spcAft>
                <a:spcPts val="0"/>
              </a:spcAft>
              <a:buClr>
                <a:schemeClr val="dk1"/>
              </a:buClr>
              <a:buSzPts val="800"/>
              <a:buNone/>
            </a:pPr>
            <a:endParaRPr sz="1942"/>
          </a:p>
        </p:txBody>
      </p:sp>
      <p:pic>
        <p:nvPicPr>
          <p:cNvPr id="3" name="Picture 2" descr="A close up of a logo&#10;&#10;Description automatically generated">
            <a:extLst>
              <a:ext uri="{FF2B5EF4-FFF2-40B4-BE49-F238E27FC236}">
                <a16:creationId xmlns:a16="http://schemas.microsoft.com/office/drawing/2014/main" id="{8B24CAE5-2D22-E102-D26A-A0DE6399A4B5}"/>
              </a:ext>
            </a:extLst>
          </p:cNvPr>
          <p:cNvPicPr>
            <a:picLocks noChangeAspect="1"/>
          </p:cNvPicPr>
          <p:nvPr/>
        </p:nvPicPr>
        <p:blipFill>
          <a:blip r:embed="rId3"/>
          <a:stretch>
            <a:fillRect/>
          </a:stretch>
        </p:blipFill>
        <p:spPr>
          <a:xfrm>
            <a:off x="930591" y="150151"/>
            <a:ext cx="7282818" cy="1765240"/>
          </a:xfrm>
          <a:prstGeom prst="rect">
            <a:avLst/>
          </a:prstGeom>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3"/>
          <p:cNvSpPr txBox="1">
            <a:spLocks noGrp="1"/>
          </p:cNvSpPr>
          <p:nvPr>
            <p:ph type="body" idx="4294967295"/>
          </p:nvPr>
        </p:nvSpPr>
        <p:spPr>
          <a:xfrm>
            <a:off x="0" y="1457971"/>
            <a:ext cx="8229600" cy="4419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800"/>
              <a:buNone/>
            </a:pPr>
            <a:r>
              <a:rPr lang="en-US" sz="3800" b="1" dirty="0"/>
              <a:t>Tips and FAQs</a:t>
            </a:r>
            <a:endParaRPr dirty="0"/>
          </a:p>
          <a:p>
            <a:pPr marL="365760" lvl="0" indent="-353060" algn="l" rtl="0">
              <a:lnSpc>
                <a:spcPct val="90000"/>
              </a:lnSpc>
              <a:spcBef>
                <a:spcPts val="660"/>
              </a:spcBef>
              <a:spcAft>
                <a:spcPts val="0"/>
              </a:spcAft>
              <a:buClr>
                <a:schemeClr val="dk1"/>
              </a:buClr>
              <a:buSzPts val="2200"/>
              <a:buChar char="•"/>
            </a:pPr>
            <a:r>
              <a:rPr lang="en-US" sz="2200" dirty="0"/>
              <a:t>The Program/Project Summary and Title </a:t>
            </a:r>
            <a:r>
              <a:rPr lang="en-US" sz="2200" b="1" dirty="0"/>
              <a:t>is all the members will see to inform their vote.</a:t>
            </a:r>
            <a:endParaRPr sz="2200" b="1" dirty="0"/>
          </a:p>
          <a:p>
            <a:pPr marL="777240" lvl="1" indent="-314960" algn="l" rtl="0">
              <a:lnSpc>
                <a:spcPct val="90000"/>
              </a:lnSpc>
              <a:spcBef>
                <a:spcPts val="600"/>
              </a:spcBef>
              <a:spcAft>
                <a:spcPts val="0"/>
              </a:spcAft>
              <a:buClr>
                <a:schemeClr val="dk1"/>
              </a:buClr>
              <a:buSzPts val="2200"/>
              <a:buFont typeface="Arial"/>
              <a:buChar char="•"/>
            </a:pPr>
            <a:r>
              <a:rPr lang="en-US" dirty="0"/>
              <a:t>Inspiration Grants: 300 words</a:t>
            </a:r>
            <a:endParaRPr dirty="0"/>
          </a:p>
          <a:p>
            <a:pPr marL="777240" lvl="1" indent="-314960" algn="l" rtl="0">
              <a:lnSpc>
                <a:spcPct val="90000"/>
              </a:lnSpc>
              <a:spcBef>
                <a:spcPts val="600"/>
              </a:spcBef>
              <a:spcAft>
                <a:spcPts val="0"/>
              </a:spcAft>
              <a:buClr>
                <a:schemeClr val="dk1"/>
              </a:buClr>
              <a:buSzPts val="2200"/>
              <a:buFont typeface="Arial"/>
              <a:buChar char="•"/>
            </a:pPr>
            <a:r>
              <a:rPr lang="en-US" dirty="0"/>
              <a:t>Impact/ Acorn Grants: 200 words</a:t>
            </a:r>
            <a:endParaRPr dirty="0"/>
          </a:p>
          <a:p>
            <a:pPr marL="365760" lvl="0" indent="-162559" algn="l" rtl="0">
              <a:lnSpc>
                <a:spcPct val="90000"/>
              </a:lnSpc>
              <a:spcBef>
                <a:spcPts val="640"/>
              </a:spcBef>
              <a:spcAft>
                <a:spcPts val="0"/>
              </a:spcAft>
              <a:buClr>
                <a:schemeClr val="dk1"/>
              </a:buClr>
              <a:buSzPts val="3200"/>
              <a:buFont typeface="Arial"/>
              <a:buNone/>
            </a:pPr>
            <a:endParaRPr sz="3200" dirty="0"/>
          </a:p>
        </p:txBody>
      </p:sp>
      <p:pic>
        <p:nvPicPr>
          <p:cNvPr id="229" name="Google Shape;229;p33"/>
          <p:cNvPicPr preferRelativeResize="0"/>
          <p:nvPr/>
        </p:nvPicPr>
        <p:blipFill rotWithShape="1">
          <a:blip r:embed="rId3">
            <a:alphaModFix/>
          </a:blip>
          <a:srcRect/>
          <a:stretch/>
        </p:blipFill>
        <p:spPr>
          <a:xfrm>
            <a:off x="807561" y="3615275"/>
            <a:ext cx="7460499" cy="3242725"/>
          </a:xfrm>
          <a:prstGeom prst="rect">
            <a:avLst/>
          </a:prstGeom>
          <a:noFill/>
          <a:ln>
            <a:noFill/>
          </a:ln>
        </p:spPr>
      </p:pic>
      <p:pic>
        <p:nvPicPr>
          <p:cNvPr id="3" name="Picture 2" descr="A close up of a logo&#10;&#10;Description automatically generated">
            <a:extLst>
              <a:ext uri="{FF2B5EF4-FFF2-40B4-BE49-F238E27FC236}">
                <a16:creationId xmlns:a16="http://schemas.microsoft.com/office/drawing/2014/main" id="{E6820C98-FFD4-9BAE-324E-3C9DF58F11A4}"/>
              </a:ext>
            </a:extLst>
          </p:cNvPr>
          <p:cNvPicPr>
            <a:picLocks noChangeAspect="1"/>
          </p:cNvPicPr>
          <p:nvPr/>
        </p:nvPicPr>
        <p:blipFill>
          <a:blip r:embed="rId4"/>
          <a:stretch>
            <a:fillRect/>
          </a:stretch>
        </p:blipFill>
        <p:spPr>
          <a:xfrm>
            <a:off x="1932708" y="210469"/>
            <a:ext cx="4775637" cy="1157539"/>
          </a:xfrm>
          <a:prstGeom prst="rect">
            <a:avLst/>
          </a:prstGeom>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body" idx="1"/>
          </p:nvPr>
        </p:nvSpPr>
        <p:spPr>
          <a:xfrm>
            <a:off x="304800" y="2362200"/>
            <a:ext cx="8229600" cy="3733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200"/>
              <a:buNone/>
            </a:pPr>
            <a:r>
              <a:rPr lang="en-US" sz="3200" b="1" dirty="0"/>
              <a:t>Monies Available to Grant in 2024</a:t>
            </a:r>
            <a:endParaRPr dirty="0"/>
          </a:p>
          <a:p>
            <a:pPr marL="0" lvl="0" indent="0" algn="ctr" rtl="0">
              <a:lnSpc>
                <a:spcPct val="90000"/>
              </a:lnSpc>
              <a:spcBef>
                <a:spcPts val="640"/>
              </a:spcBef>
              <a:spcAft>
                <a:spcPts val="0"/>
              </a:spcAft>
              <a:buClr>
                <a:schemeClr val="dk1"/>
              </a:buClr>
              <a:buSzPts val="3200"/>
              <a:buNone/>
            </a:pPr>
            <a:endParaRPr sz="3200" b="1" dirty="0">
              <a:highlight>
                <a:srgbClr val="FFFF00"/>
              </a:highlight>
            </a:endParaRPr>
          </a:p>
          <a:p>
            <a:pPr marL="365760" lvl="0" indent="-365760" algn="l" rtl="0">
              <a:lnSpc>
                <a:spcPct val="90000"/>
              </a:lnSpc>
              <a:spcBef>
                <a:spcPts val="560"/>
              </a:spcBef>
              <a:spcAft>
                <a:spcPts val="0"/>
              </a:spcAft>
              <a:buClr>
                <a:schemeClr val="dk1"/>
              </a:buClr>
              <a:buSzPts val="2800"/>
              <a:buFont typeface="Arial"/>
              <a:buChar char="•"/>
            </a:pPr>
            <a:r>
              <a:rPr lang="en-US" sz="2800" dirty="0"/>
              <a:t>$100,000 </a:t>
            </a:r>
            <a:endParaRPr sz="2800" dirty="0"/>
          </a:p>
          <a:p>
            <a:pPr marL="365760" lvl="0" indent="-365760" algn="l" rtl="0">
              <a:lnSpc>
                <a:spcPct val="90000"/>
              </a:lnSpc>
              <a:spcBef>
                <a:spcPts val="560"/>
              </a:spcBef>
              <a:spcAft>
                <a:spcPts val="0"/>
              </a:spcAft>
              <a:buClr>
                <a:schemeClr val="dk1"/>
              </a:buClr>
              <a:buSzPts val="2800"/>
              <a:buFont typeface="Arial"/>
              <a:buChar char="•"/>
            </a:pPr>
            <a:r>
              <a:rPr lang="en-US" sz="2800" dirty="0"/>
              <a:t>3 Impact Grants- $8,000 each</a:t>
            </a:r>
            <a:endParaRPr sz="2800" dirty="0"/>
          </a:p>
          <a:p>
            <a:pPr marL="365760" lvl="0" indent="-365760" algn="l" rtl="0">
              <a:lnSpc>
                <a:spcPct val="90000"/>
              </a:lnSpc>
              <a:spcBef>
                <a:spcPts val="560"/>
              </a:spcBef>
              <a:spcAft>
                <a:spcPts val="0"/>
              </a:spcAft>
              <a:buClr>
                <a:schemeClr val="dk1"/>
              </a:buClr>
              <a:buSzPts val="2800"/>
              <a:buChar char="•"/>
            </a:pPr>
            <a:r>
              <a:rPr lang="en-US" sz="2800" dirty="0"/>
              <a:t>3 Acorn Grants- $8,000 each</a:t>
            </a:r>
            <a:endParaRPr sz="2800" dirty="0"/>
          </a:p>
          <a:p>
            <a:pPr marL="365760" lvl="0" indent="-365760" algn="l" rtl="0">
              <a:lnSpc>
                <a:spcPct val="90000"/>
              </a:lnSpc>
              <a:spcBef>
                <a:spcPts val="560"/>
              </a:spcBef>
              <a:spcAft>
                <a:spcPts val="0"/>
              </a:spcAft>
              <a:buClr>
                <a:schemeClr val="dk1"/>
              </a:buClr>
              <a:buSzPts val="2800"/>
              <a:buFont typeface="Arial"/>
              <a:buChar char="•"/>
            </a:pPr>
            <a:r>
              <a:rPr lang="en-US" sz="2800" dirty="0"/>
              <a:t>2 Inspiration Grants- $26,000 each</a:t>
            </a:r>
            <a:endParaRPr dirty="0"/>
          </a:p>
        </p:txBody>
      </p:sp>
      <p:pic>
        <p:nvPicPr>
          <p:cNvPr id="3" name="Picture 2" descr="A close up of a logo&#10;&#10;Description automatically generated">
            <a:extLst>
              <a:ext uri="{FF2B5EF4-FFF2-40B4-BE49-F238E27FC236}">
                <a16:creationId xmlns:a16="http://schemas.microsoft.com/office/drawing/2014/main" id="{F4DAD00E-7132-4B70-60D8-7C9F641A6132}"/>
              </a:ext>
            </a:extLst>
          </p:cNvPr>
          <p:cNvPicPr>
            <a:picLocks noChangeAspect="1"/>
          </p:cNvPicPr>
          <p:nvPr/>
        </p:nvPicPr>
        <p:blipFill>
          <a:blip r:embed="rId3"/>
          <a:stretch>
            <a:fillRect/>
          </a:stretch>
        </p:blipFill>
        <p:spPr>
          <a:xfrm>
            <a:off x="2078182" y="502227"/>
            <a:ext cx="4987636" cy="1069562"/>
          </a:xfrm>
          <a:prstGeom prst="rect">
            <a:avLst/>
          </a:prstGeom>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p>
            <a:pPr marL="365760" lvl="0" indent="-365760" algn="l" rtl="0">
              <a:lnSpc>
                <a:spcPct val="90000"/>
              </a:lnSpc>
              <a:spcBef>
                <a:spcPts val="480"/>
              </a:spcBef>
              <a:spcAft>
                <a:spcPts val="0"/>
              </a:spcAft>
              <a:buClr>
                <a:schemeClr val="dk1"/>
              </a:buClr>
              <a:buSzPts val="2400"/>
              <a:buFont typeface="Arial"/>
              <a:buChar char="•"/>
            </a:pPr>
            <a:r>
              <a:rPr lang="en-US" sz="2400"/>
              <a:t>A one year “sit out” period applies for any nonprofit that has been funded two years in a row.</a:t>
            </a:r>
            <a:endParaRPr sz="2400"/>
          </a:p>
          <a:p>
            <a:pPr marL="365760" lvl="0" indent="-365760" algn="l" rtl="0">
              <a:lnSpc>
                <a:spcPct val="90000"/>
              </a:lnSpc>
              <a:spcBef>
                <a:spcPts val="480"/>
              </a:spcBef>
              <a:spcAft>
                <a:spcPts val="0"/>
              </a:spcAft>
              <a:buClr>
                <a:schemeClr val="dk1"/>
              </a:buClr>
              <a:buSzPts val="2400"/>
              <a:buFont typeface="Arial"/>
              <a:buChar char="•"/>
            </a:pPr>
            <a:r>
              <a:rPr lang="en-US" sz="2400"/>
              <a:t>When writing your application, try to be as specific as possible, don’t assume the readers “know what you mean.”</a:t>
            </a:r>
            <a:endParaRPr sz="2400"/>
          </a:p>
          <a:p>
            <a:pPr marL="365760" lvl="0" indent="-365760" algn="l" rtl="0">
              <a:lnSpc>
                <a:spcPct val="90000"/>
              </a:lnSpc>
              <a:spcBef>
                <a:spcPts val="480"/>
              </a:spcBef>
              <a:spcAft>
                <a:spcPts val="0"/>
              </a:spcAft>
              <a:buClr>
                <a:schemeClr val="dk1"/>
              </a:buClr>
              <a:buSzPts val="2400"/>
              <a:buFont typeface="Arial"/>
              <a:buChar char="•"/>
            </a:pPr>
            <a:r>
              <a:rPr lang="en-US" sz="2400"/>
              <a:t>Share experiences that illustrate your ability to be successful in your project. Use your own history and data as much as possible. </a:t>
            </a:r>
            <a:endParaRPr sz="2400"/>
          </a:p>
          <a:p>
            <a:pPr marL="365760" lvl="0" indent="-365760" algn="l" rtl="0">
              <a:lnSpc>
                <a:spcPct val="90000"/>
              </a:lnSpc>
              <a:spcBef>
                <a:spcPts val="480"/>
              </a:spcBef>
              <a:spcAft>
                <a:spcPts val="0"/>
              </a:spcAft>
              <a:buClr>
                <a:schemeClr val="dk1"/>
              </a:buClr>
              <a:buSzPts val="2400"/>
              <a:buFont typeface="Arial"/>
              <a:buChar char="•"/>
            </a:pPr>
            <a:r>
              <a:rPr lang="en-US" sz="2400"/>
              <a:t>Be specific in your outcomes and goals, even if the questions seem repetitive. </a:t>
            </a:r>
            <a:endParaRPr sz="2400"/>
          </a:p>
          <a:p>
            <a:pPr marL="365760" lvl="0" indent="-365760" algn="l" rtl="0">
              <a:lnSpc>
                <a:spcPct val="90000"/>
              </a:lnSpc>
              <a:spcBef>
                <a:spcPts val="480"/>
              </a:spcBef>
              <a:spcAft>
                <a:spcPts val="0"/>
              </a:spcAft>
              <a:buClr>
                <a:schemeClr val="dk1"/>
              </a:buClr>
              <a:buSzPts val="2400"/>
              <a:buFont typeface="Arial"/>
              <a:buChar char="•"/>
            </a:pPr>
            <a:r>
              <a:rPr lang="en-US" sz="2400"/>
              <a:t>If your application is chosen, you need to make sure to contact WFED if anything changes during the course of the grant. </a:t>
            </a:r>
            <a:endParaRPr sz="2400"/>
          </a:p>
          <a:p>
            <a:pPr marL="0" lvl="0" indent="0" algn="l" rtl="0">
              <a:lnSpc>
                <a:spcPct val="90000"/>
              </a:lnSpc>
              <a:spcBef>
                <a:spcPts val="480"/>
              </a:spcBef>
              <a:spcAft>
                <a:spcPts val="0"/>
              </a:spcAft>
              <a:buClr>
                <a:schemeClr val="dk1"/>
              </a:buClr>
              <a:buSzPts val="2400"/>
              <a:buNone/>
            </a:pPr>
            <a:endParaRPr/>
          </a:p>
          <a:p>
            <a:pPr marL="365760" lvl="0" indent="-213358" algn="l" rtl="0">
              <a:lnSpc>
                <a:spcPct val="90000"/>
              </a:lnSpc>
              <a:spcBef>
                <a:spcPts val="480"/>
              </a:spcBef>
              <a:spcAft>
                <a:spcPts val="0"/>
              </a:spcAft>
              <a:buClr>
                <a:schemeClr val="dk1"/>
              </a:buClr>
              <a:buSzPts val="2400"/>
              <a:buFont typeface="Arial"/>
              <a:buNone/>
            </a:pPr>
            <a:endParaRPr/>
          </a:p>
        </p:txBody>
      </p:sp>
      <p:pic>
        <p:nvPicPr>
          <p:cNvPr id="3" name="Picture 2" descr="A close up of a logo&#10;&#10;Description automatically generated">
            <a:extLst>
              <a:ext uri="{FF2B5EF4-FFF2-40B4-BE49-F238E27FC236}">
                <a16:creationId xmlns:a16="http://schemas.microsoft.com/office/drawing/2014/main" id="{24DE2DBC-7182-7BF7-B075-794D24E69651}"/>
              </a:ext>
            </a:extLst>
          </p:cNvPr>
          <p:cNvPicPr>
            <a:picLocks noChangeAspect="1"/>
          </p:cNvPicPr>
          <p:nvPr/>
        </p:nvPicPr>
        <p:blipFill>
          <a:blip r:embed="rId3"/>
          <a:stretch>
            <a:fillRect/>
          </a:stretch>
        </p:blipFill>
        <p:spPr>
          <a:xfrm>
            <a:off x="1697181" y="264452"/>
            <a:ext cx="5682351" cy="1377312"/>
          </a:xfrm>
          <a:prstGeom prst="rect">
            <a:avLst/>
          </a:prstGeom>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p>
            <a:pPr marL="365760" lvl="0" indent="-365760" algn="l" rtl="0">
              <a:lnSpc>
                <a:spcPct val="90000"/>
              </a:lnSpc>
              <a:spcBef>
                <a:spcPts val="480"/>
              </a:spcBef>
              <a:spcAft>
                <a:spcPts val="0"/>
              </a:spcAft>
              <a:buClr>
                <a:schemeClr val="dk1"/>
              </a:buClr>
              <a:buSzPts val="2400"/>
              <a:buFont typeface="Arial"/>
              <a:buChar char="•"/>
            </a:pPr>
            <a:r>
              <a:rPr lang="en-US" sz="2500" dirty="0"/>
              <a:t>Write your proposal to best describe your project, not what you think the members want to hear. </a:t>
            </a:r>
            <a:endParaRPr sz="2500" dirty="0"/>
          </a:p>
          <a:p>
            <a:pPr marL="365760" lvl="0" indent="-365760" algn="l" rtl="0">
              <a:lnSpc>
                <a:spcPct val="90000"/>
              </a:lnSpc>
              <a:spcBef>
                <a:spcPts val="480"/>
              </a:spcBef>
              <a:spcAft>
                <a:spcPts val="0"/>
              </a:spcAft>
              <a:buClr>
                <a:schemeClr val="dk1"/>
              </a:buClr>
              <a:buSzPts val="2400"/>
              <a:buFont typeface="Arial"/>
              <a:buChar char="•"/>
            </a:pPr>
            <a:r>
              <a:rPr lang="en-US" sz="2500" dirty="0"/>
              <a:t>If your application is chosen, you need to make sure to contact WFED if anything changes during the course of the grant. </a:t>
            </a:r>
            <a:endParaRPr sz="2500" dirty="0"/>
          </a:p>
          <a:p>
            <a:pPr marL="365760" lvl="0" indent="-365760" algn="l" rtl="0">
              <a:lnSpc>
                <a:spcPct val="90000"/>
              </a:lnSpc>
              <a:spcBef>
                <a:spcPts val="480"/>
              </a:spcBef>
              <a:spcAft>
                <a:spcPts val="0"/>
              </a:spcAft>
              <a:buClr>
                <a:schemeClr val="dk1"/>
              </a:buClr>
              <a:buSzPts val="2400"/>
              <a:buFont typeface="Arial"/>
              <a:buChar char="•"/>
            </a:pPr>
            <a:r>
              <a:rPr lang="en-US" sz="2500" dirty="0"/>
              <a:t>Allow yourself time to have your application read by other people and yourself! </a:t>
            </a:r>
            <a:endParaRPr sz="2500" dirty="0"/>
          </a:p>
          <a:p>
            <a:pPr marL="365760" lvl="0" indent="-365760" algn="l" rtl="0">
              <a:lnSpc>
                <a:spcPct val="90000"/>
              </a:lnSpc>
              <a:spcBef>
                <a:spcPts val="480"/>
              </a:spcBef>
              <a:spcAft>
                <a:spcPts val="0"/>
              </a:spcAft>
              <a:buClr>
                <a:schemeClr val="dk1"/>
              </a:buClr>
              <a:buSzPts val="2400"/>
              <a:buFont typeface="Arial"/>
              <a:buChar char="•"/>
            </a:pPr>
            <a:r>
              <a:rPr lang="en-US" sz="2500" b="1" dirty="0"/>
              <a:t>Don’t rush it and use spell check.</a:t>
            </a:r>
            <a:endParaRPr sz="2500" b="1" dirty="0"/>
          </a:p>
        </p:txBody>
      </p:sp>
      <p:pic>
        <p:nvPicPr>
          <p:cNvPr id="3" name="Picture 2" descr="A close up of a logo&#10;&#10;Description automatically generated">
            <a:extLst>
              <a:ext uri="{FF2B5EF4-FFF2-40B4-BE49-F238E27FC236}">
                <a16:creationId xmlns:a16="http://schemas.microsoft.com/office/drawing/2014/main" id="{6C6D74F9-BDD6-6CD9-D733-21994BE2AB7F}"/>
              </a:ext>
            </a:extLst>
          </p:cNvPr>
          <p:cNvPicPr>
            <a:picLocks noChangeAspect="1"/>
          </p:cNvPicPr>
          <p:nvPr/>
        </p:nvPicPr>
        <p:blipFill>
          <a:blip r:embed="rId3"/>
          <a:stretch>
            <a:fillRect/>
          </a:stretch>
        </p:blipFill>
        <p:spPr>
          <a:xfrm>
            <a:off x="1844782" y="382040"/>
            <a:ext cx="5454436" cy="1322069"/>
          </a:xfrm>
          <a:prstGeom prst="rect">
            <a:avLst/>
          </a:prstGeom>
        </p:spPr>
      </p:pic>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6"/>
        <p:cNvGrpSpPr/>
        <p:nvPr/>
      </p:nvGrpSpPr>
      <p:grpSpPr>
        <a:xfrm>
          <a:off x="0" y="0"/>
          <a:ext cx="0" cy="0"/>
          <a:chOff x="0" y="0"/>
          <a:chExt cx="0" cy="0"/>
        </a:xfrm>
      </p:grpSpPr>
      <p:sp>
        <p:nvSpPr>
          <p:cNvPr id="247" name="Google Shape;247;p36"/>
          <p:cNvSpPr/>
          <p:nvPr/>
        </p:nvSpPr>
        <p:spPr>
          <a:xfrm>
            <a:off x="0" y="4572457"/>
            <a:ext cx="9141714" cy="2285543"/>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Twentieth Century"/>
              <a:ea typeface="Twentieth Century"/>
              <a:cs typeface="Twentieth Century"/>
              <a:sym typeface="Twentieth Century"/>
            </a:endParaRPr>
          </a:p>
        </p:txBody>
      </p:sp>
      <p:cxnSp>
        <p:nvCxnSpPr>
          <p:cNvPr id="249" name="Google Shape;249;p36"/>
          <p:cNvCxnSpPr/>
          <p:nvPr/>
        </p:nvCxnSpPr>
        <p:spPr>
          <a:xfrm rot="10800000">
            <a:off x="3479748" y="5097939"/>
            <a:ext cx="0" cy="914400"/>
          </a:xfrm>
          <a:prstGeom prst="straightConnector1">
            <a:avLst/>
          </a:prstGeom>
          <a:noFill/>
          <a:ln w="19050" cap="flat" cmpd="sng">
            <a:solidFill>
              <a:schemeClr val="lt1">
                <a:alpha val="69803"/>
              </a:schemeClr>
            </a:solidFill>
            <a:prstDash val="solid"/>
            <a:miter lim="800000"/>
            <a:headEnd type="none" w="sm" len="sm"/>
            <a:tailEnd type="none" w="sm" len="sm"/>
          </a:ln>
        </p:spPr>
      </p:cxnSp>
      <p:sp>
        <p:nvSpPr>
          <p:cNvPr id="250" name="Google Shape;250;p36"/>
          <p:cNvSpPr txBox="1">
            <a:spLocks noGrp="1"/>
          </p:cNvSpPr>
          <p:nvPr>
            <p:ph type="body" idx="1"/>
          </p:nvPr>
        </p:nvSpPr>
        <p:spPr>
          <a:xfrm>
            <a:off x="3659088" y="4824249"/>
            <a:ext cx="5004852" cy="146178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2400"/>
              <a:buNone/>
            </a:pPr>
            <a:r>
              <a:rPr lang="en-US" sz="1600">
                <a:solidFill>
                  <a:schemeClr val="lt1"/>
                </a:solidFill>
              </a:rPr>
              <a:t>For any questions please contact us at:</a:t>
            </a:r>
            <a:endParaRPr/>
          </a:p>
          <a:p>
            <a:pPr marL="365760" lvl="0" indent="-213358" algn="l" rtl="0">
              <a:lnSpc>
                <a:spcPct val="90000"/>
              </a:lnSpc>
              <a:spcBef>
                <a:spcPts val="480"/>
              </a:spcBef>
              <a:spcAft>
                <a:spcPts val="0"/>
              </a:spcAft>
              <a:buClr>
                <a:schemeClr val="dk1"/>
              </a:buClr>
              <a:buSzPts val="2400"/>
              <a:buFont typeface="Arial"/>
              <a:buNone/>
            </a:pPr>
            <a:endParaRPr sz="1600">
              <a:solidFill>
                <a:schemeClr val="lt1"/>
              </a:solidFill>
            </a:endParaRPr>
          </a:p>
          <a:p>
            <a:pPr marL="0" lvl="0" indent="0" algn="l" rtl="0">
              <a:lnSpc>
                <a:spcPct val="90000"/>
              </a:lnSpc>
              <a:spcBef>
                <a:spcPts val="480"/>
              </a:spcBef>
              <a:spcAft>
                <a:spcPts val="0"/>
              </a:spcAft>
              <a:buClr>
                <a:schemeClr val="lt1"/>
              </a:buClr>
              <a:buSzPts val="2400"/>
              <a:buNone/>
            </a:pPr>
            <a:r>
              <a:rPr lang="en-US" sz="1600">
                <a:solidFill>
                  <a:schemeClr val="lt1"/>
                </a:solidFill>
              </a:rPr>
              <a:t>grants@womensfundeldorado.org</a:t>
            </a:r>
            <a:endParaRPr/>
          </a:p>
        </p:txBody>
      </p:sp>
      <p:pic>
        <p:nvPicPr>
          <p:cNvPr id="3" name="Picture 2" descr="A close up of a logo&#10;&#10;Description automatically generated">
            <a:extLst>
              <a:ext uri="{FF2B5EF4-FFF2-40B4-BE49-F238E27FC236}">
                <a16:creationId xmlns:a16="http://schemas.microsoft.com/office/drawing/2014/main" id="{C671E346-B2BC-3D92-0BC4-C555CCF39267}"/>
              </a:ext>
            </a:extLst>
          </p:cNvPr>
          <p:cNvPicPr>
            <a:picLocks noChangeAspect="1"/>
          </p:cNvPicPr>
          <p:nvPr/>
        </p:nvPicPr>
        <p:blipFill>
          <a:blip r:embed="rId3"/>
          <a:stretch>
            <a:fillRect/>
          </a:stretch>
        </p:blipFill>
        <p:spPr>
          <a:xfrm>
            <a:off x="1030760" y="1228767"/>
            <a:ext cx="7344314" cy="1780146"/>
          </a:xfrm>
          <a:prstGeom prst="rect">
            <a:avLst/>
          </a:prstGeom>
        </p:spPr>
      </p:pic>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7"/>
          <p:cNvSpPr txBox="1">
            <a:spLocks noGrp="1"/>
          </p:cNvSpPr>
          <p:nvPr>
            <p:ph type="body" idx="1"/>
          </p:nvPr>
        </p:nvSpPr>
        <p:spPr>
          <a:xfrm>
            <a:off x="304800" y="2362200"/>
            <a:ext cx="8229600" cy="37338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3060"/>
              <a:buNone/>
            </a:pPr>
            <a:r>
              <a:rPr lang="en-US" sz="3060"/>
              <a:t>The Women’s Fund El Dorado harnesses the power of collective giving to support community philanthropy.  By pooling our funds, we enhance the quality of life on the western slope of El Dorado County and cultivate future philanthropists.</a:t>
            </a:r>
            <a:endParaRPr/>
          </a:p>
          <a:p>
            <a:pPr marL="0" lvl="0" indent="0" algn="ctr" rtl="0">
              <a:lnSpc>
                <a:spcPct val="80000"/>
              </a:lnSpc>
              <a:spcBef>
                <a:spcPts val="612"/>
              </a:spcBef>
              <a:spcAft>
                <a:spcPts val="0"/>
              </a:spcAft>
              <a:buClr>
                <a:schemeClr val="dk1"/>
              </a:buClr>
              <a:buSzPts val="3060"/>
              <a:buNone/>
            </a:pPr>
            <a:endParaRPr sz="3060"/>
          </a:p>
          <a:p>
            <a:pPr marL="0" lvl="0" indent="0" algn="ctr" rtl="0">
              <a:lnSpc>
                <a:spcPct val="80000"/>
              </a:lnSpc>
              <a:spcBef>
                <a:spcPts val="612"/>
              </a:spcBef>
              <a:spcAft>
                <a:spcPts val="0"/>
              </a:spcAft>
              <a:buClr>
                <a:schemeClr val="dk1"/>
              </a:buClr>
              <a:buSzPts val="3060"/>
              <a:buNone/>
            </a:pPr>
            <a:r>
              <a:rPr lang="en-US" sz="3060"/>
              <a:t>So…</a:t>
            </a:r>
            <a:endParaRPr sz="3060"/>
          </a:p>
          <a:p>
            <a:pPr marL="136525" lvl="0" indent="0" algn="l" rtl="0">
              <a:lnSpc>
                <a:spcPct val="80000"/>
              </a:lnSpc>
              <a:spcBef>
                <a:spcPts val="544"/>
              </a:spcBef>
              <a:spcAft>
                <a:spcPts val="0"/>
              </a:spcAft>
              <a:buClr>
                <a:schemeClr val="dk1"/>
              </a:buClr>
              <a:buSzPts val="2720"/>
              <a:buNone/>
            </a:pPr>
            <a:r>
              <a:rPr lang="en-US" sz="2720"/>
              <a:t>	</a:t>
            </a:r>
            <a:endParaRPr/>
          </a:p>
          <a:p>
            <a:pPr marL="0" lvl="0" indent="0" algn="l" rtl="0">
              <a:lnSpc>
                <a:spcPct val="80000"/>
              </a:lnSpc>
              <a:spcBef>
                <a:spcPts val="544"/>
              </a:spcBef>
              <a:spcAft>
                <a:spcPts val="0"/>
              </a:spcAft>
              <a:buClr>
                <a:schemeClr val="dk1"/>
              </a:buClr>
              <a:buSzPts val="2720"/>
              <a:buNone/>
            </a:pPr>
            <a:endParaRPr sz="2720"/>
          </a:p>
          <a:p>
            <a:pPr marL="365760" lvl="0" indent="-193039" algn="l" rtl="0">
              <a:lnSpc>
                <a:spcPct val="80000"/>
              </a:lnSpc>
              <a:spcBef>
                <a:spcPts val="544"/>
              </a:spcBef>
              <a:spcAft>
                <a:spcPts val="0"/>
              </a:spcAft>
              <a:buClr>
                <a:schemeClr val="dk1"/>
              </a:buClr>
              <a:buSzPts val="2720"/>
              <a:buNone/>
            </a:pPr>
            <a:endParaRPr sz="2720"/>
          </a:p>
        </p:txBody>
      </p:sp>
      <p:pic>
        <p:nvPicPr>
          <p:cNvPr id="3" name="Picture 2" descr="A close up of a logo&#10;&#10;Description automatically generated">
            <a:extLst>
              <a:ext uri="{FF2B5EF4-FFF2-40B4-BE49-F238E27FC236}">
                <a16:creationId xmlns:a16="http://schemas.microsoft.com/office/drawing/2014/main" id="{BEAB909A-4B5D-4A21-30FE-B5E963CCE911}"/>
              </a:ext>
            </a:extLst>
          </p:cNvPr>
          <p:cNvPicPr>
            <a:picLocks noChangeAspect="1"/>
          </p:cNvPicPr>
          <p:nvPr/>
        </p:nvPicPr>
        <p:blipFill>
          <a:blip r:embed="rId3"/>
          <a:stretch>
            <a:fillRect/>
          </a:stretch>
        </p:blipFill>
        <p:spPr>
          <a:xfrm>
            <a:off x="2268681" y="439882"/>
            <a:ext cx="4787103" cy="1160318"/>
          </a:xfrm>
          <a:prstGeom prst="rect">
            <a:avLst/>
          </a:prstGeom>
        </p:spPr>
      </p:pic>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8"/>
          <p:cNvSpPr txBox="1">
            <a:spLocks noGrp="1"/>
          </p:cNvSpPr>
          <p:nvPr>
            <p:ph type="body" idx="1"/>
          </p:nvPr>
        </p:nvSpPr>
        <p:spPr>
          <a:xfrm>
            <a:off x="699247" y="2248347"/>
            <a:ext cx="7745505" cy="453345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None/>
            </a:pPr>
            <a:r>
              <a:rPr lang="en-US" sz="3600" dirty="0"/>
              <a:t>Join us!</a:t>
            </a:r>
            <a:endParaRPr dirty="0"/>
          </a:p>
          <a:p>
            <a:pPr marL="0" lvl="0" indent="0" algn="ctr" rtl="0">
              <a:lnSpc>
                <a:spcPct val="90000"/>
              </a:lnSpc>
              <a:spcBef>
                <a:spcPts val="480"/>
              </a:spcBef>
              <a:spcAft>
                <a:spcPts val="0"/>
              </a:spcAft>
              <a:buClr>
                <a:schemeClr val="dk1"/>
              </a:buClr>
              <a:buSzPts val="2400"/>
              <a:buNone/>
            </a:pPr>
            <a:r>
              <a:rPr lang="en-US" dirty="0"/>
              <a:t> All nonprofit members are invited to join WFED and help make a difference in our county</a:t>
            </a:r>
            <a:endParaRPr dirty="0"/>
          </a:p>
          <a:p>
            <a:pPr marL="0" lvl="0" indent="0" algn="ctr" rtl="0">
              <a:lnSpc>
                <a:spcPct val="90000"/>
              </a:lnSpc>
              <a:spcBef>
                <a:spcPts val="480"/>
              </a:spcBef>
              <a:spcAft>
                <a:spcPts val="0"/>
              </a:spcAft>
              <a:buClr>
                <a:schemeClr val="dk1"/>
              </a:buClr>
              <a:buSzPts val="2400"/>
              <a:buNone/>
            </a:pPr>
            <a:endParaRPr dirty="0"/>
          </a:p>
          <a:p>
            <a:pPr marL="0" lvl="0" indent="0" algn="ctr" rtl="0">
              <a:lnSpc>
                <a:spcPct val="90000"/>
              </a:lnSpc>
              <a:spcBef>
                <a:spcPts val="480"/>
              </a:spcBef>
              <a:spcAft>
                <a:spcPts val="0"/>
              </a:spcAft>
              <a:buClr>
                <a:schemeClr val="dk1"/>
              </a:buClr>
              <a:buSzPts val="2400"/>
              <a:buNone/>
            </a:pPr>
            <a:r>
              <a:rPr lang="en-US" dirty="0"/>
              <a:t>(yes, you can vote for yourself)</a:t>
            </a:r>
            <a:endParaRPr dirty="0"/>
          </a:p>
          <a:p>
            <a:pPr marL="0" lvl="0" indent="0" algn="ctr" rtl="0">
              <a:lnSpc>
                <a:spcPct val="90000"/>
              </a:lnSpc>
              <a:spcBef>
                <a:spcPts val="480"/>
              </a:spcBef>
              <a:spcAft>
                <a:spcPts val="0"/>
              </a:spcAft>
              <a:buClr>
                <a:schemeClr val="dk1"/>
              </a:buClr>
              <a:buSzPts val="2400"/>
              <a:buNone/>
            </a:pPr>
            <a:r>
              <a:rPr lang="en-US" dirty="0"/>
              <a:t>Head to:</a:t>
            </a:r>
            <a:endParaRPr dirty="0"/>
          </a:p>
          <a:p>
            <a:pPr marL="0" lvl="0" indent="0" algn="ctr" rtl="0">
              <a:lnSpc>
                <a:spcPct val="90000"/>
              </a:lnSpc>
              <a:spcBef>
                <a:spcPts val="480"/>
              </a:spcBef>
              <a:spcAft>
                <a:spcPts val="0"/>
              </a:spcAft>
              <a:buClr>
                <a:schemeClr val="hlink"/>
              </a:buClr>
              <a:buSzPts val="2400"/>
              <a:buNone/>
            </a:pPr>
            <a:r>
              <a:rPr lang="en-US" u="sng" dirty="0">
                <a:solidFill>
                  <a:schemeClr val="hlink"/>
                </a:solidFill>
                <a:hlinkClick r:id="rId3"/>
              </a:rPr>
              <a:t>womensfundeldorado.org</a:t>
            </a:r>
            <a:r>
              <a:rPr lang="en-US" u="sng" dirty="0">
                <a:solidFill>
                  <a:schemeClr val="hlink"/>
                </a:solidFill>
              </a:rPr>
              <a:t>/</a:t>
            </a:r>
            <a:r>
              <a:rPr lang="en-US" u="sng" dirty="0" err="1">
                <a:solidFill>
                  <a:schemeClr val="hlink"/>
                </a:solidFill>
              </a:rPr>
              <a:t>joinus</a:t>
            </a:r>
            <a:endParaRPr dirty="0"/>
          </a:p>
          <a:p>
            <a:pPr marL="0" lvl="0" indent="0" algn="ctr" rtl="0">
              <a:lnSpc>
                <a:spcPct val="90000"/>
              </a:lnSpc>
              <a:spcBef>
                <a:spcPts val="480"/>
              </a:spcBef>
              <a:spcAft>
                <a:spcPts val="0"/>
              </a:spcAft>
              <a:buClr>
                <a:schemeClr val="dk1"/>
              </a:buClr>
              <a:buSzPts val="2400"/>
              <a:buNone/>
            </a:pPr>
            <a:r>
              <a:rPr lang="en-US" dirty="0"/>
              <a:t>to sign up</a:t>
            </a:r>
            <a:endParaRPr dirty="0"/>
          </a:p>
          <a:p>
            <a:pPr marL="0" lvl="0" indent="0" algn="ctr" rtl="0">
              <a:lnSpc>
                <a:spcPct val="90000"/>
              </a:lnSpc>
              <a:spcBef>
                <a:spcPts val="480"/>
              </a:spcBef>
              <a:spcAft>
                <a:spcPts val="0"/>
              </a:spcAft>
              <a:buClr>
                <a:schemeClr val="dk1"/>
              </a:buClr>
              <a:buSzPts val="2400"/>
              <a:buNone/>
            </a:pPr>
            <a:r>
              <a:rPr lang="en-US" dirty="0"/>
              <a:t>Thank you for attending </a:t>
            </a:r>
            <a:endParaRPr dirty="0"/>
          </a:p>
          <a:p>
            <a:pPr marL="0" lvl="0" indent="0" algn="ctr" rtl="0">
              <a:lnSpc>
                <a:spcPct val="90000"/>
              </a:lnSpc>
              <a:spcBef>
                <a:spcPts val="480"/>
              </a:spcBef>
              <a:spcAft>
                <a:spcPts val="0"/>
              </a:spcAft>
              <a:buClr>
                <a:schemeClr val="dk1"/>
              </a:buClr>
              <a:buSzPts val="2400"/>
              <a:buNone/>
            </a:pPr>
            <a:endParaRPr dirty="0"/>
          </a:p>
        </p:txBody>
      </p:sp>
      <p:pic>
        <p:nvPicPr>
          <p:cNvPr id="3" name="Picture 2" descr="A close up of a logo&#10;&#10;Description automatically generated">
            <a:extLst>
              <a:ext uri="{FF2B5EF4-FFF2-40B4-BE49-F238E27FC236}">
                <a16:creationId xmlns:a16="http://schemas.microsoft.com/office/drawing/2014/main" id="{A34E27B3-59AE-7517-3921-1BBF818A4630}"/>
              </a:ext>
            </a:extLst>
          </p:cNvPr>
          <p:cNvPicPr>
            <a:picLocks noChangeAspect="1"/>
          </p:cNvPicPr>
          <p:nvPr/>
        </p:nvPicPr>
        <p:blipFill>
          <a:blip r:embed="rId4"/>
          <a:stretch>
            <a:fillRect/>
          </a:stretch>
        </p:blipFill>
        <p:spPr>
          <a:xfrm>
            <a:off x="1478972" y="295624"/>
            <a:ext cx="6454006" cy="1564349"/>
          </a:xfrm>
          <a:prstGeom prst="rect">
            <a:avLst/>
          </a:prstGeom>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7"/>
          <p:cNvSpPr txBox="1">
            <a:spLocks noGrp="1"/>
          </p:cNvSpPr>
          <p:nvPr>
            <p:ph type="body" idx="1"/>
          </p:nvPr>
        </p:nvSpPr>
        <p:spPr>
          <a:xfrm>
            <a:off x="457200" y="2209800"/>
            <a:ext cx="8229600" cy="40386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3700"/>
              <a:buNone/>
            </a:pPr>
            <a:r>
              <a:rPr lang="en-US" sz="3700" dirty="0"/>
              <a:t>Inspiration Grant</a:t>
            </a:r>
            <a:endParaRPr dirty="0"/>
          </a:p>
          <a:p>
            <a:pPr marL="0" lvl="0" indent="0" algn="ctr" rtl="0">
              <a:lnSpc>
                <a:spcPct val="80000"/>
              </a:lnSpc>
              <a:spcBef>
                <a:spcPts val="240"/>
              </a:spcBef>
              <a:spcAft>
                <a:spcPts val="0"/>
              </a:spcAft>
              <a:buClr>
                <a:schemeClr val="dk1"/>
              </a:buClr>
              <a:buSzPts val="1202"/>
              <a:buNone/>
            </a:pPr>
            <a:endParaRPr sz="1202" dirty="0"/>
          </a:p>
          <a:p>
            <a:pPr marL="365760" lvl="0" indent="-365760" algn="l" rtl="0">
              <a:lnSpc>
                <a:spcPct val="80000"/>
              </a:lnSpc>
              <a:spcBef>
                <a:spcPts val="518"/>
              </a:spcBef>
              <a:spcAft>
                <a:spcPts val="0"/>
              </a:spcAft>
              <a:buClr>
                <a:schemeClr val="dk1"/>
              </a:buClr>
              <a:buSzPts val="2590"/>
              <a:buFont typeface="Arial"/>
              <a:buChar char="•"/>
            </a:pPr>
            <a:r>
              <a:rPr lang="en-US" sz="2590" dirty="0"/>
              <a:t>Inspiration Grants do not have a specific focus,  inspiring nonprofits to identify and address our community’s most pressing needs. </a:t>
            </a:r>
            <a:endParaRPr dirty="0"/>
          </a:p>
          <a:p>
            <a:pPr marL="365760" lvl="0" indent="-365760" algn="l" rtl="0">
              <a:lnSpc>
                <a:spcPct val="80000"/>
              </a:lnSpc>
              <a:spcBef>
                <a:spcPts val="518"/>
              </a:spcBef>
              <a:spcAft>
                <a:spcPts val="0"/>
              </a:spcAft>
              <a:buClr>
                <a:schemeClr val="dk1"/>
              </a:buClr>
              <a:buSzPts val="2590"/>
              <a:buFont typeface="Arial"/>
              <a:buChar char="•"/>
            </a:pPr>
            <a:r>
              <a:rPr lang="en-US" sz="2590" dirty="0"/>
              <a:t>No Inspiration Grant will be awarded for more than 50% </a:t>
            </a:r>
            <a:r>
              <a:rPr lang="en-US" sz="2590" dirty="0">
                <a:solidFill>
                  <a:schemeClr val="dk1"/>
                </a:solidFill>
              </a:rPr>
              <a:t>of $52,000 = $26,000</a:t>
            </a:r>
            <a:endParaRPr sz="2590" dirty="0">
              <a:solidFill>
                <a:schemeClr val="dk1"/>
              </a:solidFill>
            </a:endParaRPr>
          </a:p>
          <a:p>
            <a:pPr marL="365760" lvl="0" indent="-365760" algn="l" rtl="0">
              <a:lnSpc>
                <a:spcPct val="80000"/>
              </a:lnSpc>
              <a:spcBef>
                <a:spcPts val="518"/>
              </a:spcBef>
              <a:spcAft>
                <a:spcPts val="0"/>
              </a:spcAft>
              <a:buClr>
                <a:schemeClr val="dk1"/>
              </a:buClr>
              <a:buSzPts val="2590"/>
              <a:buFont typeface="Arial"/>
              <a:buChar char="•"/>
            </a:pPr>
            <a:r>
              <a:rPr lang="en-US" sz="2590" dirty="0"/>
              <a:t>A minimum of 2 grants will be awarded in this category.</a:t>
            </a:r>
            <a:endParaRPr dirty="0"/>
          </a:p>
          <a:p>
            <a:pPr marL="365760" lvl="0" indent="0" algn="l" rtl="0">
              <a:lnSpc>
                <a:spcPct val="80000"/>
              </a:lnSpc>
              <a:spcBef>
                <a:spcPts val="518"/>
              </a:spcBef>
              <a:spcAft>
                <a:spcPts val="0"/>
              </a:spcAft>
              <a:buClr>
                <a:schemeClr val="dk1"/>
              </a:buClr>
              <a:buSzPts val="2590"/>
              <a:buNone/>
            </a:pPr>
            <a:endParaRPr sz="2590" dirty="0"/>
          </a:p>
          <a:p>
            <a:pPr marL="0" lvl="0" indent="0" algn="l" rtl="0">
              <a:lnSpc>
                <a:spcPct val="80000"/>
              </a:lnSpc>
              <a:spcBef>
                <a:spcPts val="592"/>
              </a:spcBef>
              <a:spcAft>
                <a:spcPts val="0"/>
              </a:spcAft>
              <a:buClr>
                <a:schemeClr val="dk1"/>
              </a:buClr>
              <a:buSzPts val="2960"/>
              <a:buNone/>
            </a:pPr>
            <a:endParaRPr sz="2960" dirty="0"/>
          </a:p>
        </p:txBody>
      </p:sp>
      <p:pic>
        <p:nvPicPr>
          <p:cNvPr id="3" name="Picture 2" descr="A close up of a logo&#10;&#10;Description automatically generated">
            <a:extLst>
              <a:ext uri="{FF2B5EF4-FFF2-40B4-BE49-F238E27FC236}">
                <a16:creationId xmlns:a16="http://schemas.microsoft.com/office/drawing/2014/main" id="{2E22A960-3883-37C6-CB86-E2B6C9BC2248}"/>
              </a:ext>
            </a:extLst>
          </p:cNvPr>
          <p:cNvPicPr>
            <a:picLocks noChangeAspect="1"/>
          </p:cNvPicPr>
          <p:nvPr/>
        </p:nvPicPr>
        <p:blipFill>
          <a:blip r:embed="rId3"/>
          <a:stretch>
            <a:fillRect/>
          </a:stretch>
        </p:blipFill>
        <p:spPr>
          <a:xfrm>
            <a:off x="1205345" y="337187"/>
            <a:ext cx="6584962" cy="1596091"/>
          </a:xfrm>
          <a:prstGeom prst="rect">
            <a:avLst/>
          </a:prstGeom>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txBox="1">
            <a:spLocks noGrp="1"/>
          </p:cNvSpPr>
          <p:nvPr>
            <p:ph type="body" idx="1"/>
          </p:nvPr>
        </p:nvSpPr>
        <p:spPr>
          <a:xfrm>
            <a:off x="304800" y="2133600"/>
            <a:ext cx="8229600" cy="44958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3400"/>
              <a:buNone/>
            </a:pPr>
            <a:r>
              <a:rPr lang="en-US" sz="3400" dirty="0"/>
              <a:t>Impact and Acorn Grants</a:t>
            </a:r>
            <a:endParaRPr dirty="0"/>
          </a:p>
          <a:p>
            <a:pPr marL="0" lvl="0" indent="0" algn="ctr" rtl="0">
              <a:lnSpc>
                <a:spcPct val="80000"/>
              </a:lnSpc>
              <a:spcBef>
                <a:spcPts val="204"/>
              </a:spcBef>
              <a:spcAft>
                <a:spcPts val="0"/>
              </a:spcAft>
              <a:buClr>
                <a:schemeClr val="dk1"/>
              </a:buClr>
              <a:buSzPts val="1020"/>
              <a:buNone/>
            </a:pPr>
            <a:endParaRPr sz="1020" dirty="0"/>
          </a:p>
          <a:p>
            <a:pPr marL="365760" lvl="0" indent="-365760" algn="l" rtl="0">
              <a:lnSpc>
                <a:spcPct val="80000"/>
              </a:lnSpc>
              <a:spcBef>
                <a:spcPts val="374"/>
              </a:spcBef>
              <a:spcAft>
                <a:spcPts val="0"/>
              </a:spcAft>
              <a:buClr>
                <a:schemeClr val="dk1"/>
              </a:buClr>
              <a:buSzPts val="1900"/>
              <a:buFont typeface="Arial"/>
              <a:buChar char="•"/>
            </a:pPr>
            <a:r>
              <a:rPr lang="en-US" sz="1900" b="1" dirty="0"/>
              <a:t>6 total- $8,000 each</a:t>
            </a:r>
            <a:endParaRPr sz="1900" dirty="0"/>
          </a:p>
          <a:p>
            <a:pPr marL="365760" lvl="0" indent="-247014" algn="l" rtl="0">
              <a:lnSpc>
                <a:spcPct val="80000"/>
              </a:lnSpc>
              <a:spcBef>
                <a:spcPts val="374"/>
              </a:spcBef>
              <a:spcAft>
                <a:spcPts val="0"/>
              </a:spcAft>
              <a:buClr>
                <a:schemeClr val="dk1"/>
              </a:buClr>
              <a:buSzPts val="1870"/>
              <a:buFont typeface="Arial"/>
              <a:buNone/>
            </a:pPr>
            <a:endParaRPr sz="1900" b="1" dirty="0"/>
          </a:p>
          <a:p>
            <a:pPr marL="365760" lvl="0" indent="-365760" algn="l" rtl="0">
              <a:lnSpc>
                <a:spcPct val="80000"/>
              </a:lnSpc>
              <a:spcBef>
                <a:spcPts val="374"/>
              </a:spcBef>
              <a:spcAft>
                <a:spcPts val="0"/>
              </a:spcAft>
              <a:buClr>
                <a:schemeClr val="dk1"/>
              </a:buClr>
              <a:buSzPts val="1900"/>
              <a:buFont typeface="Arial"/>
              <a:buChar char="•"/>
            </a:pPr>
            <a:r>
              <a:rPr lang="en-US" sz="1900" b="1" dirty="0"/>
              <a:t>Acorn Grant</a:t>
            </a:r>
            <a:r>
              <a:rPr lang="en-US" sz="1900" dirty="0"/>
              <a:t>- Open to new community organizations and programs  who have never been FUNDED by WFED. If you have a fiscal agency sponsoring you and they have received funding from the WFED you can not apply for an Acorn grant. </a:t>
            </a:r>
            <a:r>
              <a:rPr lang="en-US" sz="1900" b="1" dirty="0"/>
              <a:t> 3 grants available.</a:t>
            </a:r>
            <a:endParaRPr sz="1900" dirty="0"/>
          </a:p>
          <a:p>
            <a:pPr marL="365760" lvl="0" indent="-247014" algn="l" rtl="0">
              <a:lnSpc>
                <a:spcPct val="80000"/>
              </a:lnSpc>
              <a:spcBef>
                <a:spcPts val="374"/>
              </a:spcBef>
              <a:spcAft>
                <a:spcPts val="0"/>
              </a:spcAft>
              <a:buClr>
                <a:schemeClr val="dk1"/>
              </a:buClr>
              <a:buSzPts val="1870"/>
              <a:buFont typeface="Arial"/>
              <a:buNone/>
            </a:pPr>
            <a:endParaRPr sz="1900" b="1" dirty="0"/>
          </a:p>
          <a:p>
            <a:pPr marL="365760" lvl="0" indent="-365760" algn="l" rtl="0">
              <a:lnSpc>
                <a:spcPct val="80000"/>
              </a:lnSpc>
              <a:spcBef>
                <a:spcPts val="374"/>
              </a:spcBef>
              <a:spcAft>
                <a:spcPts val="0"/>
              </a:spcAft>
              <a:buClr>
                <a:schemeClr val="dk1"/>
              </a:buClr>
              <a:buSzPts val="1900"/>
              <a:buFont typeface="Arial"/>
              <a:buChar char="•"/>
            </a:pPr>
            <a:r>
              <a:rPr lang="en-US" sz="1900" b="1" dirty="0"/>
              <a:t>Impact Grant- </a:t>
            </a:r>
            <a:r>
              <a:rPr lang="en-US" sz="1900" dirty="0">
                <a:solidFill>
                  <a:schemeClr val="dk1"/>
                </a:solidFill>
              </a:rPr>
              <a:t>Formerly Community Benefit and Human Services categories, will be awarded to nonprofit organizations offering direct impacts on the western slope of El Dorado County. This includes but is not limited to human services, such as those pertaining to mental or physical health, education, youth development, or services to children, families or seniors, arts, community beautification, animal welfare, or community development. </a:t>
            </a:r>
            <a:r>
              <a:rPr lang="en-US" sz="1900" b="1" dirty="0">
                <a:solidFill>
                  <a:schemeClr val="dk1"/>
                </a:solidFill>
              </a:rPr>
              <a:t>3 grants available.</a:t>
            </a:r>
            <a:endParaRPr sz="1900" b="1" dirty="0"/>
          </a:p>
          <a:p>
            <a:pPr marL="0" lvl="0" indent="0" algn="ctr" rtl="0">
              <a:lnSpc>
                <a:spcPct val="80000"/>
              </a:lnSpc>
              <a:spcBef>
                <a:spcPts val="680"/>
              </a:spcBef>
              <a:spcAft>
                <a:spcPts val="0"/>
              </a:spcAft>
              <a:buClr>
                <a:schemeClr val="dk1"/>
              </a:buClr>
              <a:buSzPts val="3400"/>
              <a:buNone/>
            </a:pPr>
            <a:endParaRPr sz="3400" dirty="0"/>
          </a:p>
          <a:p>
            <a:pPr marL="0" lvl="0" indent="0" algn="l" rtl="0">
              <a:lnSpc>
                <a:spcPct val="80000"/>
              </a:lnSpc>
              <a:spcBef>
                <a:spcPts val="544"/>
              </a:spcBef>
              <a:spcAft>
                <a:spcPts val="0"/>
              </a:spcAft>
              <a:buClr>
                <a:schemeClr val="dk1"/>
              </a:buClr>
              <a:buSzPts val="2720"/>
              <a:buNone/>
            </a:pPr>
            <a:endParaRPr sz="2720" dirty="0"/>
          </a:p>
        </p:txBody>
      </p:sp>
      <p:pic>
        <p:nvPicPr>
          <p:cNvPr id="3" name="Picture 2" descr="A close up of a logo&#10;&#10;Description automatically generated">
            <a:extLst>
              <a:ext uri="{FF2B5EF4-FFF2-40B4-BE49-F238E27FC236}">
                <a16:creationId xmlns:a16="http://schemas.microsoft.com/office/drawing/2014/main" id="{403933F0-F628-0C18-D6DE-6A62F8A82575}"/>
              </a:ext>
            </a:extLst>
          </p:cNvPr>
          <p:cNvPicPr>
            <a:picLocks noChangeAspect="1"/>
          </p:cNvPicPr>
          <p:nvPr/>
        </p:nvPicPr>
        <p:blipFill>
          <a:blip r:embed="rId3"/>
          <a:stretch>
            <a:fillRect/>
          </a:stretch>
        </p:blipFill>
        <p:spPr>
          <a:xfrm>
            <a:off x="1641763" y="481987"/>
            <a:ext cx="5685133" cy="1377986"/>
          </a:xfrm>
          <a:prstGeom prst="rect">
            <a:avLst/>
          </a:prstGeom>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9"/>
          <p:cNvSpPr txBox="1">
            <a:spLocks noGrp="1"/>
          </p:cNvSpPr>
          <p:nvPr>
            <p:ph type="body" idx="1"/>
          </p:nvPr>
        </p:nvSpPr>
        <p:spPr>
          <a:xfrm>
            <a:off x="304800" y="2362200"/>
            <a:ext cx="8229600" cy="3733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None/>
            </a:pPr>
            <a:r>
              <a:rPr lang="en-US" sz="3600" b="1"/>
              <a:t>Can an organization apply for more than one grant type? </a:t>
            </a:r>
            <a:endParaRPr sz="3000"/>
          </a:p>
          <a:p>
            <a:pPr marL="365760" lvl="0" indent="-365760" algn="l" rtl="0">
              <a:lnSpc>
                <a:spcPct val="90000"/>
              </a:lnSpc>
              <a:spcBef>
                <a:spcPts val="560"/>
              </a:spcBef>
              <a:spcAft>
                <a:spcPts val="0"/>
              </a:spcAft>
              <a:buClr>
                <a:schemeClr val="dk1"/>
              </a:buClr>
              <a:buSzPts val="2800"/>
              <a:buFont typeface="Arial"/>
              <a:buChar char="•"/>
            </a:pPr>
            <a:r>
              <a:rPr lang="en-US" sz="2800"/>
              <a:t>No, an organization must choose to apply for an Inspiration, Acorn or Impact Grant. </a:t>
            </a:r>
            <a:endParaRPr/>
          </a:p>
          <a:p>
            <a:pPr marL="365760" lvl="0" indent="-365760" algn="l" rtl="0">
              <a:lnSpc>
                <a:spcPct val="90000"/>
              </a:lnSpc>
              <a:spcBef>
                <a:spcPts val="560"/>
              </a:spcBef>
              <a:spcAft>
                <a:spcPts val="0"/>
              </a:spcAft>
              <a:buClr>
                <a:schemeClr val="dk1"/>
              </a:buClr>
              <a:buSzPts val="2800"/>
              <a:buChar char="•"/>
            </a:pPr>
            <a:r>
              <a:rPr lang="en-US" sz="2800"/>
              <a:t>Each organization must make a determination which category to apply for.</a:t>
            </a:r>
            <a:endParaRPr sz="2800"/>
          </a:p>
        </p:txBody>
      </p:sp>
      <p:pic>
        <p:nvPicPr>
          <p:cNvPr id="3" name="Picture 2" descr="A close up of a logo&#10;&#10;Description automatically generated">
            <a:extLst>
              <a:ext uri="{FF2B5EF4-FFF2-40B4-BE49-F238E27FC236}">
                <a16:creationId xmlns:a16="http://schemas.microsoft.com/office/drawing/2014/main" id="{00BE0050-4E66-0C25-8509-D13686ED4A56}"/>
              </a:ext>
            </a:extLst>
          </p:cNvPr>
          <p:cNvPicPr>
            <a:picLocks noChangeAspect="1"/>
          </p:cNvPicPr>
          <p:nvPr/>
        </p:nvPicPr>
        <p:blipFill>
          <a:blip r:embed="rId3"/>
          <a:stretch>
            <a:fillRect/>
          </a:stretch>
        </p:blipFill>
        <p:spPr>
          <a:xfrm>
            <a:off x="1705407" y="512618"/>
            <a:ext cx="5733186" cy="1274618"/>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200"/>
              <a:buNone/>
            </a:pPr>
            <a:endParaRPr lang="en-US" sz="3200" b="1" dirty="0"/>
          </a:p>
          <a:p>
            <a:pPr marL="0" lvl="0" indent="0" algn="ctr" rtl="0">
              <a:lnSpc>
                <a:spcPct val="90000"/>
              </a:lnSpc>
              <a:spcBef>
                <a:spcPts val="0"/>
              </a:spcBef>
              <a:spcAft>
                <a:spcPts val="0"/>
              </a:spcAft>
              <a:buClr>
                <a:schemeClr val="dk1"/>
              </a:buClr>
              <a:buSzPts val="3200"/>
              <a:buNone/>
            </a:pPr>
            <a:endParaRPr lang="en-US" sz="3200" b="1" dirty="0"/>
          </a:p>
          <a:p>
            <a:pPr marL="0" lvl="0" indent="0" algn="ctr" rtl="0">
              <a:lnSpc>
                <a:spcPct val="90000"/>
              </a:lnSpc>
              <a:spcBef>
                <a:spcPts val="0"/>
              </a:spcBef>
              <a:spcAft>
                <a:spcPts val="0"/>
              </a:spcAft>
              <a:buClr>
                <a:schemeClr val="dk1"/>
              </a:buClr>
              <a:buSzPts val="3200"/>
              <a:buNone/>
            </a:pPr>
            <a:r>
              <a:rPr lang="en-US" sz="3200" b="1" dirty="0"/>
              <a:t>Who is eligible to apply?</a:t>
            </a:r>
            <a:endParaRPr dirty="0"/>
          </a:p>
          <a:p>
            <a:pPr marL="0" lvl="0" indent="0" algn="ctr" rtl="0">
              <a:lnSpc>
                <a:spcPct val="90000"/>
              </a:lnSpc>
              <a:spcBef>
                <a:spcPts val="480"/>
              </a:spcBef>
              <a:spcAft>
                <a:spcPts val="0"/>
              </a:spcAft>
              <a:buClr>
                <a:schemeClr val="dk1"/>
              </a:buClr>
              <a:buSzPts val="2400"/>
              <a:buNone/>
            </a:pPr>
            <a:endParaRPr b="1" dirty="0"/>
          </a:p>
          <a:p>
            <a:pPr marL="365760" lvl="0" indent="-365760" algn="l" rtl="0">
              <a:lnSpc>
                <a:spcPct val="90000"/>
              </a:lnSpc>
              <a:spcBef>
                <a:spcPts val="480"/>
              </a:spcBef>
              <a:spcAft>
                <a:spcPts val="0"/>
              </a:spcAft>
              <a:buClr>
                <a:schemeClr val="dk1"/>
              </a:buClr>
              <a:buSzPts val="2800"/>
              <a:buFont typeface="Arial"/>
              <a:buChar char="•"/>
            </a:pPr>
            <a:r>
              <a:rPr lang="en-US" sz="2800" dirty="0"/>
              <a:t>Any nonprofit, or sponsoring agency, serving the residents and communities on the Western Slope of El Dorado County. </a:t>
            </a:r>
            <a:endParaRPr sz="2800" dirty="0"/>
          </a:p>
          <a:p>
            <a:pPr marL="171450" lvl="0" indent="0" algn="l" rtl="0">
              <a:lnSpc>
                <a:spcPct val="90000"/>
              </a:lnSpc>
              <a:spcBef>
                <a:spcPts val="480"/>
              </a:spcBef>
              <a:spcAft>
                <a:spcPts val="0"/>
              </a:spcAft>
              <a:buNone/>
            </a:pPr>
            <a:endParaRPr sz="2800" dirty="0"/>
          </a:p>
        </p:txBody>
      </p:sp>
      <p:pic>
        <p:nvPicPr>
          <p:cNvPr id="3" name="Picture 2" descr="A close up of a logo&#10;&#10;Description automatically generated">
            <a:extLst>
              <a:ext uri="{FF2B5EF4-FFF2-40B4-BE49-F238E27FC236}">
                <a16:creationId xmlns:a16="http://schemas.microsoft.com/office/drawing/2014/main" id="{C06C4700-16A0-BF6F-07F8-F48C85573E58}"/>
              </a:ext>
            </a:extLst>
          </p:cNvPr>
          <p:cNvPicPr>
            <a:picLocks noChangeAspect="1"/>
          </p:cNvPicPr>
          <p:nvPr/>
        </p:nvPicPr>
        <p:blipFill>
          <a:blip r:embed="rId3"/>
          <a:stretch>
            <a:fillRect/>
          </a:stretch>
        </p:blipFill>
        <p:spPr>
          <a:xfrm>
            <a:off x="727363" y="546556"/>
            <a:ext cx="7519355" cy="1822572"/>
          </a:xfrm>
          <a:prstGeom prst="rect">
            <a:avLst/>
          </a:prstGeom>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FC9EA2-C6E4-D57D-591F-4573ABA75EFA}"/>
              </a:ext>
            </a:extLst>
          </p:cNvPr>
          <p:cNvSpPr txBox="1"/>
          <p:nvPr/>
        </p:nvSpPr>
        <p:spPr>
          <a:xfrm>
            <a:off x="872836" y="2545772"/>
            <a:ext cx="5652654" cy="2554545"/>
          </a:xfrm>
          <a:prstGeom prst="rect">
            <a:avLst/>
          </a:prstGeom>
          <a:noFill/>
        </p:spPr>
        <p:txBody>
          <a:bodyPr wrap="square" rtlCol="0">
            <a:spAutoFit/>
          </a:bodyPr>
          <a:lstStyle/>
          <a:p>
            <a:endParaRPr lang="en-US" sz="4000" dirty="0"/>
          </a:p>
          <a:p>
            <a:r>
              <a:rPr lang="en-US" sz="4000" dirty="0"/>
              <a:t>The *RFP Process</a:t>
            </a:r>
          </a:p>
          <a:p>
            <a:endParaRPr lang="en-US" sz="4000" dirty="0"/>
          </a:p>
          <a:p>
            <a:r>
              <a:rPr lang="en-US" sz="4000" dirty="0"/>
              <a:t>*Request for Proposal</a:t>
            </a:r>
          </a:p>
        </p:txBody>
      </p:sp>
      <p:pic>
        <p:nvPicPr>
          <p:cNvPr id="4" name="Picture 3" descr="A blue and white logo&#10;&#10;Description automatically generated">
            <a:extLst>
              <a:ext uri="{FF2B5EF4-FFF2-40B4-BE49-F238E27FC236}">
                <a16:creationId xmlns:a16="http://schemas.microsoft.com/office/drawing/2014/main" id="{221F98AD-DAD5-CE87-3D74-A4675FBFCD38}"/>
              </a:ext>
            </a:extLst>
          </p:cNvPr>
          <p:cNvPicPr>
            <a:picLocks noChangeAspect="1"/>
          </p:cNvPicPr>
          <p:nvPr/>
        </p:nvPicPr>
        <p:blipFill>
          <a:blip r:embed="rId2"/>
          <a:stretch>
            <a:fillRect/>
          </a:stretch>
        </p:blipFill>
        <p:spPr>
          <a:xfrm>
            <a:off x="105249" y="94858"/>
            <a:ext cx="1327355" cy="1327355"/>
          </a:xfrm>
          <a:prstGeom prst="rect">
            <a:avLst/>
          </a:prstGeom>
        </p:spPr>
      </p:pic>
    </p:spTree>
    <p:extLst>
      <p:ext uri="{BB962C8B-B14F-4D97-AF65-F5344CB8AC3E}">
        <p14:creationId xmlns:p14="http://schemas.microsoft.com/office/powerpoint/2010/main" val="195103384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2"/>
          <p:cNvSpPr txBox="1">
            <a:spLocks noGrp="1"/>
          </p:cNvSpPr>
          <p:nvPr>
            <p:ph type="body" idx="1"/>
          </p:nvPr>
        </p:nvSpPr>
        <p:spPr>
          <a:xfrm>
            <a:off x="304800" y="2362200"/>
            <a:ext cx="8229600" cy="3733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1665"/>
              <a:buNone/>
            </a:pPr>
            <a:endParaRPr sz="1665" dirty="0"/>
          </a:p>
          <a:p>
            <a:pPr marL="365760" lvl="0" indent="-365760" algn="l" rtl="0">
              <a:lnSpc>
                <a:spcPct val="90000"/>
              </a:lnSpc>
              <a:spcBef>
                <a:spcPts val="610"/>
              </a:spcBef>
              <a:spcAft>
                <a:spcPts val="0"/>
              </a:spcAft>
              <a:buClr>
                <a:schemeClr val="dk1"/>
              </a:buClr>
              <a:buSzPts val="3052"/>
              <a:buFont typeface="Arial"/>
              <a:buChar char="•"/>
            </a:pPr>
            <a:r>
              <a:rPr lang="en-US" sz="3052" dirty="0"/>
              <a:t>RFPs released </a:t>
            </a:r>
            <a:r>
              <a:rPr lang="en-US" sz="3052" dirty="0">
                <a:solidFill>
                  <a:schemeClr val="dk1"/>
                </a:solidFill>
              </a:rPr>
              <a:t>January 2nd, 2024.</a:t>
            </a:r>
            <a:endParaRPr sz="3052" dirty="0">
              <a:solidFill>
                <a:schemeClr val="dk1"/>
              </a:solidFill>
            </a:endParaRPr>
          </a:p>
          <a:p>
            <a:pPr marL="365760" lvl="0" indent="-365760" algn="l" rtl="0">
              <a:lnSpc>
                <a:spcPct val="90000"/>
              </a:lnSpc>
              <a:spcBef>
                <a:spcPts val="610"/>
              </a:spcBef>
              <a:spcAft>
                <a:spcPts val="0"/>
              </a:spcAft>
              <a:buClr>
                <a:schemeClr val="dk1"/>
              </a:buClr>
              <a:buSzPts val="3052"/>
              <a:buFont typeface="Arial"/>
              <a:buChar char="•"/>
            </a:pPr>
            <a:r>
              <a:rPr lang="en-US" sz="3052" dirty="0"/>
              <a:t>Notification emailed to nonprofits on the Western Slope of EDC by the El Dorado Community Foundation.</a:t>
            </a:r>
            <a:endParaRPr dirty="0"/>
          </a:p>
          <a:p>
            <a:pPr marL="365760" lvl="0" indent="-365760" algn="l" rtl="0">
              <a:lnSpc>
                <a:spcPct val="90000"/>
              </a:lnSpc>
              <a:spcBef>
                <a:spcPts val="610"/>
              </a:spcBef>
              <a:spcAft>
                <a:spcPts val="0"/>
              </a:spcAft>
              <a:buClr>
                <a:schemeClr val="dk1"/>
              </a:buClr>
              <a:buSzPts val="3052"/>
              <a:buFont typeface="Arial"/>
              <a:buChar char="•"/>
            </a:pPr>
            <a:r>
              <a:rPr lang="en-US" sz="3052" dirty="0"/>
              <a:t>Grant Applicant’s Workshop is held.  </a:t>
            </a:r>
            <a:endParaRPr dirty="0"/>
          </a:p>
          <a:p>
            <a:pPr marL="777240" lvl="1" indent="-365760" algn="l" rtl="0">
              <a:lnSpc>
                <a:spcPct val="90000"/>
              </a:lnSpc>
              <a:spcBef>
                <a:spcPts val="573"/>
              </a:spcBef>
              <a:spcAft>
                <a:spcPts val="0"/>
              </a:spcAft>
              <a:buClr>
                <a:schemeClr val="dk1"/>
              </a:buClr>
              <a:buSzPts val="2867"/>
              <a:buFont typeface="Arial"/>
              <a:buChar char="•"/>
            </a:pPr>
            <a:r>
              <a:rPr lang="en-US" sz="2867" dirty="0"/>
              <a:t>Application is reviewed and nonprofits are able to ask questions and review process. </a:t>
            </a:r>
            <a:endParaRPr dirty="0"/>
          </a:p>
        </p:txBody>
      </p:sp>
      <p:pic>
        <p:nvPicPr>
          <p:cNvPr id="3" name="Picture 2" descr="A close up of a logo&#10;&#10;Description automatically generated">
            <a:extLst>
              <a:ext uri="{FF2B5EF4-FFF2-40B4-BE49-F238E27FC236}">
                <a16:creationId xmlns:a16="http://schemas.microsoft.com/office/drawing/2014/main" id="{909D9FEB-CD64-FA78-827E-2CADD0B0B796}"/>
              </a:ext>
            </a:extLst>
          </p:cNvPr>
          <p:cNvPicPr>
            <a:picLocks noChangeAspect="1"/>
          </p:cNvPicPr>
          <p:nvPr/>
        </p:nvPicPr>
        <p:blipFill>
          <a:blip r:embed="rId3"/>
          <a:stretch>
            <a:fillRect/>
          </a:stretch>
        </p:blipFill>
        <p:spPr>
          <a:xfrm>
            <a:off x="1430735" y="368360"/>
            <a:ext cx="6282530" cy="1522786"/>
          </a:xfrm>
          <a:prstGeom prst="rect">
            <a:avLst/>
          </a:prstGeom>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3"/>
          <p:cNvSpPr txBox="1">
            <a:spLocks noGrp="1"/>
          </p:cNvSpPr>
          <p:nvPr>
            <p:ph type="body" idx="1"/>
          </p:nvPr>
        </p:nvSpPr>
        <p:spPr>
          <a:xfrm>
            <a:off x="457199" y="2088573"/>
            <a:ext cx="8229600" cy="40386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2712"/>
              <a:buNone/>
            </a:pPr>
            <a:r>
              <a:rPr lang="en-US" sz="2712" b="1" dirty="0"/>
              <a:t>APPLICATIONS ARE DUE!!!</a:t>
            </a:r>
            <a:endParaRPr dirty="0"/>
          </a:p>
          <a:p>
            <a:pPr marL="0" lvl="0" indent="0" algn="ctr" rtl="0">
              <a:lnSpc>
                <a:spcPct val="80000"/>
              </a:lnSpc>
              <a:spcBef>
                <a:spcPts val="496"/>
              </a:spcBef>
              <a:spcAft>
                <a:spcPts val="0"/>
              </a:spcAft>
              <a:buClr>
                <a:schemeClr val="dk1"/>
              </a:buClr>
              <a:buSzPts val="2480"/>
              <a:buNone/>
            </a:pPr>
            <a:endParaRPr sz="2480" b="1" dirty="0"/>
          </a:p>
          <a:p>
            <a:pPr marL="365760" lvl="0" indent="-365760" algn="l" rtl="0">
              <a:lnSpc>
                <a:spcPct val="80000"/>
              </a:lnSpc>
              <a:spcBef>
                <a:spcPts val="542"/>
              </a:spcBef>
              <a:spcAft>
                <a:spcPts val="0"/>
              </a:spcAft>
              <a:buClr>
                <a:schemeClr val="dk1"/>
              </a:buClr>
              <a:buSzPts val="2712"/>
              <a:buFont typeface="Arial"/>
              <a:buChar char="•"/>
            </a:pPr>
            <a:r>
              <a:rPr lang="en-US" sz="2712" dirty="0"/>
              <a:t>All grant applications are due to the Women’s Fund El Dorado no later than </a:t>
            </a:r>
            <a:r>
              <a:rPr lang="en-US" sz="2712" b="1" dirty="0"/>
              <a:t>11:59 p.m. on January 31, 2024 </a:t>
            </a:r>
            <a:r>
              <a:rPr lang="en-US" sz="2712" dirty="0"/>
              <a:t>via the online system. Paper applications are not accepted</a:t>
            </a:r>
            <a:endParaRPr sz="2712" dirty="0"/>
          </a:p>
          <a:p>
            <a:pPr marL="365760" lvl="0" indent="-365760" algn="l" rtl="0">
              <a:lnSpc>
                <a:spcPct val="80000"/>
              </a:lnSpc>
              <a:spcBef>
                <a:spcPts val="542"/>
              </a:spcBef>
              <a:spcAft>
                <a:spcPts val="0"/>
              </a:spcAft>
              <a:buClr>
                <a:schemeClr val="dk1"/>
              </a:buClr>
              <a:buSzPts val="2712"/>
              <a:buFont typeface="Arial"/>
              <a:buChar char="•"/>
            </a:pPr>
            <a:r>
              <a:rPr lang="en-US" sz="2712" dirty="0"/>
              <a:t>Late applications will not be accepted.</a:t>
            </a:r>
            <a:endParaRPr sz="2712" dirty="0"/>
          </a:p>
          <a:p>
            <a:pPr marL="365760" lvl="0" indent="-365760" algn="l" rtl="0">
              <a:lnSpc>
                <a:spcPct val="80000"/>
              </a:lnSpc>
              <a:spcBef>
                <a:spcPts val="542"/>
              </a:spcBef>
              <a:spcAft>
                <a:spcPts val="0"/>
              </a:spcAft>
              <a:buClr>
                <a:schemeClr val="dk1"/>
              </a:buClr>
              <a:buSzPts val="2713"/>
              <a:buChar char="•"/>
            </a:pPr>
            <a:r>
              <a:rPr lang="en-US" sz="2712" dirty="0"/>
              <a:t>Applications may not be accessed after the deadline. </a:t>
            </a:r>
            <a:endParaRPr sz="2712" dirty="0"/>
          </a:p>
          <a:p>
            <a:pPr marL="365760" lvl="0" indent="-365696" algn="l" rtl="0">
              <a:lnSpc>
                <a:spcPct val="80000"/>
              </a:lnSpc>
              <a:spcBef>
                <a:spcPts val="542"/>
              </a:spcBef>
              <a:spcAft>
                <a:spcPts val="0"/>
              </a:spcAft>
              <a:buSzPts val="2712"/>
              <a:buChar char="•"/>
            </a:pPr>
            <a:r>
              <a:rPr lang="en-US" sz="2712" dirty="0"/>
              <a:t>All fiscal sponsorship letters &amp; nonprofit verification documentation are due on this date or the application will not be accepted. </a:t>
            </a:r>
            <a:endParaRPr sz="2712" dirty="0"/>
          </a:p>
          <a:p>
            <a:pPr marL="365760" lvl="0" indent="0" algn="l" rtl="0">
              <a:lnSpc>
                <a:spcPct val="80000"/>
              </a:lnSpc>
              <a:spcBef>
                <a:spcPts val="542"/>
              </a:spcBef>
              <a:spcAft>
                <a:spcPts val="0"/>
              </a:spcAft>
              <a:buClr>
                <a:schemeClr val="dk1"/>
              </a:buClr>
              <a:buSzPts val="2100"/>
              <a:buNone/>
            </a:pPr>
            <a:endParaRPr dirty="0"/>
          </a:p>
        </p:txBody>
      </p:sp>
      <p:pic>
        <p:nvPicPr>
          <p:cNvPr id="3" name="Picture 2" descr="A close up of a logo&#10;&#10;Description automatically generated">
            <a:extLst>
              <a:ext uri="{FF2B5EF4-FFF2-40B4-BE49-F238E27FC236}">
                <a16:creationId xmlns:a16="http://schemas.microsoft.com/office/drawing/2014/main" id="{B91EFDC0-05C1-3D2A-F97D-3F67147AEEA4}"/>
              </a:ext>
            </a:extLst>
          </p:cNvPr>
          <p:cNvPicPr>
            <a:picLocks noChangeAspect="1"/>
          </p:cNvPicPr>
          <p:nvPr/>
        </p:nvPicPr>
        <p:blipFill>
          <a:blip r:embed="rId3"/>
          <a:stretch>
            <a:fillRect/>
          </a:stretch>
        </p:blipFill>
        <p:spPr>
          <a:xfrm>
            <a:off x="1094508" y="202106"/>
            <a:ext cx="6496877" cy="1574740"/>
          </a:xfrm>
          <a:prstGeom prst="rect">
            <a:avLst/>
          </a:prstGeom>
        </p:spPr>
      </p:pic>
    </p:spTree>
  </p:cSld>
  <p:clrMapOvr>
    <a:masterClrMapping/>
  </p:clrMapOvr>
  <p:transition spd="med">
    <p:fade/>
  </p:transition>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1490</Words>
  <Application>Microsoft Office PowerPoint</Application>
  <PresentationFormat>On-screen Show (4:3)</PresentationFormat>
  <Paragraphs>170</Paragraphs>
  <Slides>24</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Trebuchet MS</vt:lpstr>
      <vt:lpstr>Twentieth Century</vt:lpstr>
      <vt:lpstr>Wingdings 3</vt:lpstr>
      <vt:lpstr>Office Theme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Cathy Harris</dc:creator>
  <cp:lastModifiedBy>Cathy Harris</cp:lastModifiedBy>
  <cp:revision>4</cp:revision>
  <dcterms:modified xsi:type="dcterms:W3CDTF">2023-12-29T02:38:15Z</dcterms:modified>
</cp:coreProperties>
</file>